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259" r:id="rId2"/>
    <p:sldId id="257" r:id="rId3"/>
    <p:sldId id="269" r:id="rId4"/>
    <p:sldId id="276" r:id="rId5"/>
    <p:sldId id="301" r:id="rId6"/>
    <p:sldId id="260" r:id="rId7"/>
    <p:sldId id="302" r:id="rId8"/>
    <p:sldId id="303" r:id="rId9"/>
    <p:sldId id="304" r:id="rId10"/>
    <p:sldId id="295" r:id="rId11"/>
    <p:sldId id="299" r:id="rId12"/>
    <p:sldId id="300" r:id="rId13"/>
    <p:sldId id="298" r:id="rId14"/>
    <p:sldId id="296" r:id="rId15"/>
    <p:sldId id="297" r:id="rId16"/>
    <p:sldId id="256" r:id="rId17"/>
    <p:sldId id="270" r:id="rId18"/>
    <p:sldId id="271" r:id="rId19"/>
    <p:sldId id="272" r:id="rId20"/>
    <p:sldId id="277" r:id="rId21"/>
    <p:sldId id="279" r:id="rId22"/>
    <p:sldId id="278" r:id="rId23"/>
    <p:sldId id="291" r:id="rId24"/>
    <p:sldId id="281" r:id="rId25"/>
    <p:sldId id="282" r:id="rId26"/>
    <p:sldId id="283" r:id="rId27"/>
    <p:sldId id="284" r:id="rId28"/>
    <p:sldId id="285" r:id="rId29"/>
    <p:sldId id="286" r:id="rId30"/>
    <p:sldId id="287" r:id="rId31"/>
    <p:sldId id="288" r:id="rId32"/>
    <p:sldId id="292" r:id="rId33"/>
    <p:sldId id="293" r:id="rId34"/>
    <p:sldId id="280" r:id="rId35"/>
    <p:sldId id="294" r:id="rId36"/>
    <p:sldId id="290" r:id="rId37"/>
    <p:sldId id="305" r:id="rId38"/>
    <p:sldId id="306" r:id="rId39"/>
    <p:sldId id="307" r:id="rId40"/>
    <p:sldId id="289" r:id="rId41"/>
    <p:sldId id="308" r:id="rId42"/>
    <p:sldId id="309" r:id="rId43"/>
    <p:sldId id="310" r:id="rId44"/>
    <p:sldId id="311" r:id="rId45"/>
    <p:sldId id="312" r:id="rId46"/>
    <p:sldId id="313" r:id="rId47"/>
    <p:sldId id="314" r:id="rId48"/>
    <p:sldId id="315" r:id="rId49"/>
    <p:sldId id="316" r:id="rId50"/>
    <p:sldId id="317" r:id="rId51"/>
    <p:sldId id="275" r:id="rId52"/>
    <p:sldId id="267" r:id="rId53"/>
    <p:sldId id="26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40F008A-DF5A-4C03-9CCD-6F428A676850}">
          <p14:sldIdLst>
            <p14:sldId id="259"/>
            <p14:sldId id="257"/>
            <p14:sldId id="269"/>
          </p14:sldIdLst>
        </p14:section>
        <p14:section name="Data Visualization" id="{CE2726DC-A050-4A47-94AD-3D877566AC15}">
          <p14:sldIdLst>
            <p14:sldId id="276"/>
            <p14:sldId id="301"/>
            <p14:sldId id="260"/>
            <p14:sldId id="302"/>
            <p14:sldId id="303"/>
            <p14:sldId id="304"/>
            <p14:sldId id="295"/>
            <p14:sldId id="299"/>
            <p14:sldId id="300"/>
            <p14:sldId id="298"/>
            <p14:sldId id="296"/>
            <p14:sldId id="297"/>
          </p14:sldIdLst>
        </p14:section>
        <p14:section name="Regression" id="{9B6E173E-AE55-4E1B-BEA9-3C592BA2E37E}">
          <p14:sldIdLst>
            <p14:sldId id="256"/>
            <p14:sldId id="270"/>
            <p14:sldId id="271"/>
            <p14:sldId id="272"/>
            <p14:sldId id="277"/>
            <p14:sldId id="279"/>
            <p14:sldId id="278"/>
            <p14:sldId id="291"/>
            <p14:sldId id="281"/>
            <p14:sldId id="282"/>
            <p14:sldId id="283"/>
            <p14:sldId id="284"/>
            <p14:sldId id="285"/>
            <p14:sldId id="286"/>
            <p14:sldId id="287"/>
            <p14:sldId id="288"/>
            <p14:sldId id="292"/>
            <p14:sldId id="293"/>
            <p14:sldId id="280"/>
            <p14:sldId id="294"/>
            <p14:sldId id="290"/>
            <p14:sldId id="305"/>
            <p14:sldId id="306"/>
            <p14:sldId id="307"/>
            <p14:sldId id="289"/>
            <p14:sldId id="308"/>
            <p14:sldId id="309"/>
            <p14:sldId id="310"/>
            <p14:sldId id="311"/>
            <p14:sldId id="312"/>
            <p14:sldId id="313"/>
            <p14:sldId id="314"/>
            <p14:sldId id="315"/>
            <p14:sldId id="316"/>
            <p14:sldId id="317"/>
          </p14:sldIdLst>
        </p14:section>
        <p14:section name="Conclusion" id="{03A12145-5447-48BA-97A0-553A70DC3F1A}">
          <p14:sldIdLst>
            <p14:sldId id="275"/>
            <p14:sldId id="267"/>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2B27"/>
    <a:srgbClr val="49A67C"/>
    <a:srgbClr val="F4A740"/>
    <a:srgbClr val="F3A740"/>
    <a:srgbClr val="002261"/>
    <a:srgbClr val="F5A540"/>
    <a:srgbClr val="D9D9D9"/>
    <a:srgbClr val="B8772D"/>
    <a:srgbClr val="00376F"/>
    <a:srgbClr val="E329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FEE206-B2C0-499F-A249-3625320E01E0}" v="2658" dt="2024-05-29T19:35:30.009"/>
    <p1510:client id="{7C2735EA-2F91-5A8F-CB5D-63A5D93EA352}" v="32" dt="2024-05-29T17:17:35.552"/>
    <p1510:client id="{CC9933BB-6A47-8D42-B199-B3952367072C}" v="3140" dt="2024-05-30T00:20:40.950"/>
    <p1510:client id="{E28DDF7D-AD9C-402C-9F0F-304636615E70}" v="77" dt="2024-05-29T17:00:49.6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Ngoc Van Khanh 20213066" userId="ec6f0941-001c-460f-8b33-e8d323c56898" providerId="ADAL" clId="{E28DDF7D-AD9C-402C-9F0F-304636615E70}"/>
    <pc:docChg chg="undo custSel modSld">
      <pc:chgData name="Nguyen Ngoc Van Khanh 20213066" userId="ec6f0941-001c-460f-8b33-e8d323c56898" providerId="ADAL" clId="{E28DDF7D-AD9C-402C-9F0F-304636615E70}" dt="2024-05-29T17:00:49.603" v="75" actId="1076"/>
      <pc:docMkLst>
        <pc:docMk/>
      </pc:docMkLst>
      <pc:sldChg chg="modSp mod">
        <pc:chgData name="Nguyen Ngoc Van Khanh 20213066" userId="ec6f0941-001c-460f-8b33-e8d323c56898" providerId="ADAL" clId="{E28DDF7D-AD9C-402C-9F0F-304636615E70}" dt="2024-05-29T16:57:48.572" v="5" actId="1076"/>
        <pc:sldMkLst>
          <pc:docMk/>
          <pc:sldMk cId="787602753" sldId="295"/>
        </pc:sldMkLst>
        <pc:picChg chg="mod">
          <ac:chgData name="Nguyen Ngoc Van Khanh 20213066" userId="ec6f0941-001c-460f-8b33-e8d323c56898" providerId="ADAL" clId="{E28DDF7D-AD9C-402C-9F0F-304636615E70}" dt="2024-05-29T16:57:48.572" v="5" actId="1076"/>
          <ac:picMkLst>
            <pc:docMk/>
            <pc:sldMk cId="787602753" sldId="295"/>
            <ac:picMk id="12" creationId="{BAB23B6A-C2D9-44F1-B05C-E98EF74D5B0F}"/>
          </ac:picMkLst>
        </pc:picChg>
      </pc:sldChg>
      <pc:sldChg chg="modSp mod">
        <pc:chgData name="Nguyen Ngoc Van Khanh 20213066" userId="ec6f0941-001c-460f-8b33-e8d323c56898" providerId="ADAL" clId="{E28DDF7D-AD9C-402C-9F0F-304636615E70}" dt="2024-05-29T17:00:49.603" v="75" actId="1076"/>
        <pc:sldMkLst>
          <pc:docMk/>
          <pc:sldMk cId="2905528559" sldId="299"/>
        </pc:sldMkLst>
        <pc:spChg chg="mod">
          <ac:chgData name="Nguyen Ngoc Van Khanh 20213066" userId="ec6f0941-001c-460f-8b33-e8d323c56898" providerId="ADAL" clId="{E28DDF7D-AD9C-402C-9F0F-304636615E70}" dt="2024-05-29T17:00:47.640" v="74" actId="1076"/>
          <ac:spMkLst>
            <pc:docMk/>
            <pc:sldMk cId="2905528559" sldId="299"/>
            <ac:spMk id="14" creationId="{F5C82D2E-6D4D-49D2-931F-07914F615C8A}"/>
          </ac:spMkLst>
        </pc:spChg>
        <pc:picChg chg="mod">
          <ac:chgData name="Nguyen Ngoc Van Khanh 20213066" userId="ec6f0941-001c-460f-8b33-e8d323c56898" providerId="ADAL" clId="{E28DDF7D-AD9C-402C-9F0F-304636615E70}" dt="2024-05-29T17:00:49.603" v="75" actId="1076"/>
          <ac:picMkLst>
            <pc:docMk/>
            <pc:sldMk cId="2905528559" sldId="299"/>
            <ac:picMk id="15" creationId="{8901D022-E943-4FC1-BCD2-D4706BB87382}"/>
          </ac:picMkLst>
        </pc:picChg>
      </pc:sldChg>
      <pc:sldChg chg="addSp modSp mod modNotesTx">
        <pc:chgData name="Nguyen Ngoc Van Khanh 20213066" userId="ec6f0941-001c-460f-8b33-e8d323c56898" providerId="ADAL" clId="{E28DDF7D-AD9C-402C-9F0F-304636615E70}" dt="2024-05-29T16:59:28.844" v="66" actId="1076"/>
        <pc:sldMkLst>
          <pc:docMk/>
          <pc:sldMk cId="2544430743" sldId="301"/>
        </pc:sldMkLst>
        <pc:spChg chg="add mod">
          <ac:chgData name="Nguyen Ngoc Van Khanh 20213066" userId="ec6f0941-001c-460f-8b33-e8d323c56898" providerId="ADAL" clId="{E28DDF7D-AD9C-402C-9F0F-304636615E70}" dt="2024-05-29T16:59:28.844" v="66" actId="1076"/>
          <ac:spMkLst>
            <pc:docMk/>
            <pc:sldMk cId="2544430743" sldId="301"/>
            <ac:spMk id="12" creationId="{5E755ABE-484F-7958-5BE3-FEC439628F0E}"/>
          </ac:spMkLst>
        </pc:spChg>
      </pc:sldChg>
    </pc:docChg>
  </pc:docChgLst>
  <pc:docChgLst>
    <pc:chgData name="Tong Ngoc Huyen 20213065" userId="445e01a7-409a-44be-a814-e527ee1a8db3" providerId="ADAL" clId="{F104D901-E0D5-4C52-8CD0-99B85580D081}"/>
    <pc:docChg chg="undo redo custSel addSld modSld sldOrd modSection">
      <pc:chgData name="Tong Ngoc Huyen 20213065" userId="445e01a7-409a-44be-a814-e527ee1a8db3" providerId="ADAL" clId="{F104D901-E0D5-4C52-8CD0-99B85580D081}" dt="2024-05-29T17:12:11.051" v="1320" actId="113"/>
      <pc:docMkLst>
        <pc:docMk/>
      </pc:docMkLst>
      <pc:sldChg chg="addSp delSp modSp mod modNotesTx">
        <pc:chgData name="Tong Ngoc Huyen 20213065" userId="445e01a7-409a-44be-a814-e527ee1a8db3" providerId="ADAL" clId="{F104D901-E0D5-4C52-8CD0-99B85580D081}" dt="2024-05-29T17:12:11.051" v="1320" actId="113"/>
        <pc:sldMkLst>
          <pc:docMk/>
          <pc:sldMk cId="3001568464" sldId="267"/>
        </pc:sldMkLst>
        <pc:spChg chg="del">
          <ac:chgData name="Tong Ngoc Huyen 20213065" userId="445e01a7-409a-44be-a814-e527ee1a8db3" providerId="ADAL" clId="{F104D901-E0D5-4C52-8CD0-99B85580D081}" dt="2024-05-29T16:49:04.554" v="1209" actId="478"/>
          <ac:spMkLst>
            <pc:docMk/>
            <pc:sldMk cId="3001568464" sldId="267"/>
            <ac:spMk id="3" creationId="{ED744802-0381-50A3-7C85-B7B6ED4EFE1B}"/>
          </ac:spMkLst>
        </pc:spChg>
        <pc:spChg chg="add del mod">
          <ac:chgData name="Tong Ngoc Huyen 20213065" userId="445e01a7-409a-44be-a814-e527ee1a8db3" providerId="ADAL" clId="{F104D901-E0D5-4C52-8CD0-99B85580D081}" dt="2024-05-29T16:51:12.429" v="1226" actId="478"/>
          <ac:spMkLst>
            <pc:docMk/>
            <pc:sldMk cId="3001568464" sldId="267"/>
            <ac:spMk id="6" creationId="{0B77B382-479C-4A79-9F70-C4F99B2C8E79}"/>
          </ac:spMkLst>
        </pc:spChg>
        <pc:spChg chg="add del mod">
          <ac:chgData name="Tong Ngoc Huyen 20213065" userId="445e01a7-409a-44be-a814-e527ee1a8db3" providerId="ADAL" clId="{F104D901-E0D5-4C52-8CD0-99B85580D081}" dt="2024-05-29T16:52:23.750" v="1244" actId="478"/>
          <ac:spMkLst>
            <pc:docMk/>
            <pc:sldMk cId="3001568464" sldId="267"/>
            <ac:spMk id="7" creationId="{7763AC60-25CA-475B-90AC-3A4D749743F5}"/>
          </ac:spMkLst>
        </pc:spChg>
        <pc:spChg chg="add del mod">
          <ac:chgData name="Tong Ngoc Huyen 20213065" userId="445e01a7-409a-44be-a814-e527ee1a8db3" providerId="ADAL" clId="{F104D901-E0D5-4C52-8CD0-99B85580D081}" dt="2024-05-29T16:51:48.217" v="1229" actId="478"/>
          <ac:spMkLst>
            <pc:docMk/>
            <pc:sldMk cId="3001568464" sldId="267"/>
            <ac:spMk id="8" creationId="{5D0176E8-E0D5-46AC-84D2-C0065820CAB2}"/>
          </ac:spMkLst>
        </pc:spChg>
        <pc:spChg chg="add mod">
          <ac:chgData name="Tong Ngoc Huyen 20213065" userId="445e01a7-409a-44be-a814-e527ee1a8db3" providerId="ADAL" clId="{F104D901-E0D5-4C52-8CD0-99B85580D081}" dt="2024-05-29T17:08:30.155" v="1284" actId="14100"/>
          <ac:spMkLst>
            <pc:docMk/>
            <pc:sldMk cId="3001568464" sldId="267"/>
            <ac:spMk id="9" creationId="{908B7CC4-F43F-4C58-B9B7-B09FEC5F988B}"/>
          </ac:spMkLst>
        </pc:spChg>
        <pc:spChg chg="add mod">
          <ac:chgData name="Tong Ngoc Huyen 20213065" userId="445e01a7-409a-44be-a814-e527ee1a8db3" providerId="ADAL" clId="{F104D901-E0D5-4C52-8CD0-99B85580D081}" dt="2024-05-29T17:11:13.386" v="1312" actId="1076"/>
          <ac:spMkLst>
            <pc:docMk/>
            <pc:sldMk cId="3001568464" sldId="267"/>
            <ac:spMk id="10" creationId="{ED16E197-7D3A-4DBF-8351-2AF8CFFC1D6B}"/>
          </ac:spMkLst>
        </pc:spChg>
        <pc:spChg chg="add mod">
          <ac:chgData name="Tong Ngoc Huyen 20213065" userId="445e01a7-409a-44be-a814-e527ee1a8db3" providerId="ADAL" clId="{F104D901-E0D5-4C52-8CD0-99B85580D081}" dt="2024-05-29T17:08:44.144" v="1292" actId="20577"/>
          <ac:spMkLst>
            <pc:docMk/>
            <pc:sldMk cId="3001568464" sldId="267"/>
            <ac:spMk id="11" creationId="{285BF5D4-CAC5-402F-9149-DACDDEC7A699}"/>
          </ac:spMkLst>
        </pc:spChg>
        <pc:spChg chg="add mod">
          <ac:chgData name="Tong Ngoc Huyen 20213065" userId="445e01a7-409a-44be-a814-e527ee1a8db3" providerId="ADAL" clId="{F104D901-E0D5-4C52-8CD0-99B85580D081}" dt="2024-05-29T17:11:32.561" v="1314" actId="113"/>
          <ac:spMkLst>
            <pc:docMk/>
            <pc:sldMk cId="3001568464" sldId="267"/>
            <ac:spMk id="13" creationId="{3B7AD3D2-CADA-47BB-A8C9-2BDA5E867405}"/>
          </ac:spMkLst>
        </pc:spChg>
        <pc:spChg chg="add mod">
          <ac:chgData name="Tong Ngoc Huyen 20213065" userId="445e01a7-409a-44be-a814-e527ee1a8db3" providerId="ADAL" clId="{F104D901-E0D5-4C52-8CD0-99B85580D081}" dt="2024-05-29T17:11:52.922" v="1318" actId="113"/>
          <ac:spMkLst>
            <pc:docMk/>
            <pc:sldMk cId="3001568464" sldId="267"/>
            <ac:spMk id="15" creationId="{29095E3E-F6FE-4648-AF49-8BE227BA10BB}"/>
          </ac:spMkLst>
        </pc:spChg>
        <pc:spChg chg="add mod">
          <ac:chgData name="Tong Ngoc Huyen 20213065" userId="445e01a7-409a-44be-a814-e527ee1a8db3" providerId="ADAL" clId="{F104D901-E0D5-4C52-8CD0-99B85580D081}" dt="2024-05-29T17:12:11.051" v="1320" actId="113"/>
          <ac:spMkLst>
            <pc:docMk/>
            <pc:sldMk cId="3001568464" sldId="267"/>
            <ac:spMk id="17" creationId="{AE00A3AE-AA9D-40C9-B667-E26941F00808}"/>
          </ac:spMkLst>
        </pc:spChg>
      </pc:sldChg>
      <pc:sldChg chg="addSp delSp modSp new mod ord modNotesTx">
        <pc:chgData name="Tong Ngoc Huyen 20213065" userId="445e01a7-409a-44be-a814-e527ee1a8db3" providerId="ADAL" clId="{F104D901-E0D5-4C52-8CD0-99B85580D081}" dt="2024-05-29T17:01:59.971" v="1256" actId="1076"/>
        <pc:sldMkLst>
          <pc:docMk/>
          <pc:sldMk cId="787602753" sldId="295"/>
        </pc:sldMkLst>
        <pc:spChg chg="mod">
          <ac:chgData name="Tong Ngoc Huyen 20213065" userId="445e01a7-409a-44be-a814-e527ee1a8db3" providerId="ADAL" clId="{F104D901-E0D5-4C52-8CD0-99B85580D081}" dt="2024-05-29T16:04:04.776" v="872" actId="1076"/>
          <ac:spMkLst>
            <pc:docMk/>
            <pc:sldMk cId="787602753" sldId="295"/>
            <ac:spMk id="3" creationId="{6B5F3657-C89D-4C09-8A74-426372BCB3B0}"/>
          </ac:spMkLst>
        </pc:spChg>
        <pc:spChg chg="del">
          <ac:chgData name="Tong Ngoc Huyen 20213065" userId="445e01a7-409a-44be-a814-e527ee1a8db3" providerId="ADAL" clId="{F104D901-E0D5-4C52-8CD0-99B85580D081}" dt="2024-05-29T14:12:51.380" v="23" actId="478"/>
          <ac:spMkLst>
            <pc:docMk/>
            <pc:sldMk cId="787602753" sldId="295"/>
            <ac:spMk id="4" creationId="{7B2C2ED8-DCE3-43D6-B76E-235CA9123A5D}"/>
          </ac:spMkLst>
        </pc:spChg>
        <pc:spChg chg="add del mod">
          <ac:chgData name="Tong Ngoc Huyen 20213065" userId="445e01a7-409a-44be-a814-e527ee1a8db3" providerId="ADAL" clId="{F104D901-E0D5-4C52-8CD0-99B85580D081}" dt="2024-05-29T17:01:40.400" v="1252" actId="478"/>
          <ac:spMkLst>
            <pc:docMk/>
            <pc:sldMk cId="787602753" sldId="295"/>
            <ac:spMk id="6" creationId="{B6EA7C0B-3C45-4510-9011-5CBA86A273A8}"/>
          </ac:spMkLst>
        </pc:spChg>
        <pc:spChg chg="add del mod">
          <ac:chgData name="Tong Ngoc Huyen 20213065" userId="445e01a7-409a-44be-a814-e527ee1a8db3" providerId="ADAL" clId="{F104D901-E0D5-4C52-8CD0-99B85580D081}" dt="2024-05-29T17:01:42.219" v="1253" actId="478"/>
          <ac:spMkLst>
            <pc:docMk/>
            <pc:sldMk cId="787602753" sldId="295"/>
            <ac:spMk id="7" creationId="{49A21240-730E-47A8-88CB-8B1589BC3939}"/>
          </ac:spMkLst>
        </pc:spChg>
        <pc:spChg chg="add del mod">
          <ac:chgData name="Tong Ngoc Huyen 20213065" userId="445e01a7-409a-44be-a814-e527ee1a8db3" providerId="ADAL" clId="{F104D901-E0D5-4C52-8CD0-99B85580D081}" dt="2024-05-29T16:24:30.390" v="1049" actId="478"/>
          <ac:spMkLst>
            <pc:docMk/>
            <pc:sldMk cId="787602753" sldId="295"/>
            <ac:spMk id="9" creationId="{D4C2FEDA-2B8E-429A-A5B8-D7549AB0BC0C}"/>
          </ac:spMkLst>
        </pc:spChg>
        <pc:spChg chg="add del mod">
          <ac:chgData name="Tong Ngoc Huyen 20213065" userId="445e01a7-409a-44be-a814-e527ee1a8db3" providerId="ADAL" clId="{F104D901-E0D5-4C52-8CD0-99B85580D081}" dt="2024-05-29T16:24:35.241" v="1050" actId="478"/>
          <ac:spMkLst>
            <pc:docMk/>
            <pc:sldMk cId="787602753" sldId="295"/>
            <ac:spMk id="11" creationId="{B8E47BE3-6593-4047-9E6A-A051ABB7BFFF}"/>
          </ac:spMkLst>
        </pc:spChg>
        <pc:spChg chg="add mod">
          <ac:chgData name="Tong Ngoc Huyen 20213065" userId="445e01a7-409a-44be-a814-e527ee1a8db3" providerId="ADAL" clId="{F104D901-E0D5-4C52-8CD0-99B85580D081}" dt="2024-05-29T17:01:59.971" v="1256" actId="1076"/>
          <ac:spMkLst>
            <pc:docMk/>
            <pc:sldMk cId="787602753" sldId="295"/>
            <ac:spMk id="13" creationId="{9540B39F-9157-4152-8855-074801820837}"/>
          </ac:spMkLst>
        </pc:spChg>
        <pc:picChg chg="add del mod">
          <ac:chgData name="Tong Ngoc Huyen 20213065" userId="445e01a7-409a-44be-a814-e527ee1a8db3" providerId="ADAL" clId="{F104D901-E0D5-4C52-8CD0-99B85580D081}" dt="2024-05-29T16:04:23.547" v="873" actId="478"/>
          <ac:picMkLst>
            <pc:docMk/>
            <pc:sldMk cId="787602753" sldId="295"/>
            <ac:picMk id="5" creationId="{88E557AE-6DD8-4478-8469-25642D3E6EA8}"/>
          </ac:picMkLst>
        </pc:picChg>
        <pc:picChg chg="add mod">
          <ac:chgData name="Tong Ngoc Huyen 20213065" userId="445e01a7-409a-44be-a814-e527ee1a8db3" providerId="ADAL" clId="{F104D901-E0D5-4C52-8CD0-99B85580D081}" dt="2024-05-29T17:01:45.249" v="1254" actId="1076"/>
          <ac:picMkLst>
            <pc:docMk/>
            <pc:sldMk cId="787602753" sldId="295"/>
            <ac:picMk id="12" creationId="{BAB23B6A-C2D9-44F1-B05C-E98EF74D5B0F}"/>
          </ac:picMkLst>
        </pc:picChg>
      </pc:sldChg>
      <pc:sldChg chg="addSp delSp modSp add mod modNotesTx">
        <pc:chgData name="Tong Ngoc Huyen 20213065" userId="445e01a7-409a-44be-a814-e527ee1a8db3" providerId="ADAL" clId="{F104D901-E0D5-4C52-8CD0-99B85580D081}" dt="2024-05-29T17:06:59.617" v="1271" actId="1076"/>
        <pc:sldMkLst>
          <pc:docMk/>
          <pc:sldMk cId="3052538266" sldId="296"/>
        </pc:sldMkLst>
        <pc:spChg chg="del">
          <ac:chgData name="Tong Ngoc Huyen 20213065" userId="445e01a7-409a-44be-a814-e527ee1a8db3" providerId="ADAL" clId="{F104D901-E0D5-4C52-8CD0-99B85580D081}" dt="2024-05-29T14:57:08.802" v="453" actId="478"/>
          <ac:spMkLst>
            <pc:docMk/>
            <pc:sldMk cId="3052538266" sldId="296"/>
            <ac:spMk id="6" creationId="{B6EA7C0B-3C45-4510-9011-5CBA86A273A8}"/>
          </ac:spMkLst>
        </pc:spChg>
        <pc:spChg chg="del">
          <ac:chgData name="Tong Ngoc Huyen 20213065" userId="445e01a7-409a-44be-a814-e527ee1a8db3" providerId="ADAL" clId="{F104D901-E0D5-4C52-8CD0-99B85580D081}" dt="2024-05-29T14:57:08.802" v="453" actId="478"/>
          <ac:spMkLst>
            <pc:docMk/>
            <pc:sldMk cId="3052538266" sldId="296"/>
            <ac:spMk id="7" creationId="{49A21240-730E-47A8-88CB-8B1589BC3939}"/>
          </ac:spMkLst>
        </pc:spChg>
        <pc:spChg chg="del">
          <ac:chgData name="Tong Ngoc Huyen 20213065" userId="445e01a7-409a-44be-a814-e527ee1a8db3" providerId="ADAL" clId="{F104D901-E0D5-4C52-8CD0-99B85580D081}" dt="2024-05-29T14:57:08.802" v="453" actId="478"/>
          <ac:spMkLst>
            <pc:docMk/>
            <pc:sldMk cId="3052538266" sldId="296"/>
            <ac:spMk id="9" creationId="{D4C2FEDA-2B8E-429A-A5B8-D7549AB0BC0C}"/>
          </ac:spMkLst>
        </pc:spChg>
        <pc:spChg chg="del">
          <ac:chgData name="Tong Ngoc Huyen 20213065" userId="445e01a7-409a-44be-a814-e527ee1a8db3" providerId="ADAL" clId="{F104D901-E0D5-4C52-8CD0-99B85580D081}" dt="2024-05-29T14:57:08.802" v="453" actId="478"/>
          <ac:spMkLst>
            <pc:docMk/>
            <pc:sldMk cId="3052538266" sldId="296"/>
            <ac:spMk id="11" creationId="{B8E47BE3-6593-4047-9E6A-A051ABB7BFFF}"/>
          </ac:spMkLst>
        </pc:spChg>
        <pc:spChg chg="add mod">
          <ac:chgData name="Tong Ngoc Huyen 20213065" userId="445e01a7-409a-44be-a814-e527ee1a8db3" providerId="ADAL" clId="{F104D901-E0D5-4C52-8CD0-99B85580D081}" dt="2024-05-29T17:06:59.617" v="1271" actId="1076"/>
          <ac:spMkLst>
            <pc:docMk/>
            <pc:sldMk cId="3052538266" sldId="296"/>
            <ac:spMk id="15" creationId="{01482249-1BC9-47E5-934D-247917DE83F1}"/>
          </ac:spMkLst>
        </pc:spChg>
        <pc:picChg chg="del">
          <ac:chgData name="Tong Ngoc Huyen 20213065" userId="445e01a7-409a-44be-a814-e527ee1a8db3" providerId="ADAL" clId="{F104D901-E0D5-4C52-8CD0-99B85580D081}" dt="2024-05-29T14:57:08.802" v="453" actId="478"/>
          <ac:picMkLst>
            <pc:docMk/>
            <pc:sldMk cId="3052538266" sldId="296"/>
            <ac:picMk id="5" creationId="{88E557AE-6DD8-4478-8469-25642D3E6EA8}"/>
          </ac:picMkLst>
        </pc:picChg>
        <pc:picChg chg="add mod">
          <ac:chgData name="Tong Ngoc Huyen 20213065" userId="445e01a7-409a-44be-a814-e527ee1a8db3" providerId="ADAL" clId="{F104D901-E0D5-4C52-8CD0-99B85580D081}" dt="2024-05-29T14:57:12.717" v="455"/>
          <ac:picMkLst>
            <pc:docMk/>
            <pc:sldMk cId="3052538266" sldId="296"/>
            <ac:picMk id="10" creationId="{722B4B16-01C6-42FC-BFE7-38E2181897F8}"/>
          </ac:picMkLst>
        </pc:picChg>
        <pc:picChg chg="add mod">
          <ac:chgData name="Tong Ngoc Huyen 20213065" userId="445e01a7-409a-44be-a814-e527ee1a8db3" providerId="ADAL" clId="{F104D901-E0D5-4C52-8CD0-99B85580D081}" dt="2024-05-29T15:34:25.241" v="756" actId="14100"/>
          <ac:picMkLst>
            <pc:docMk/>
            <pc:sldMk cId="3052538266" sldId="296"/>
            <ac:picMk id="12" creationId="{95BE516E-ECF2-46B7-BC6B-9B5C8C15FF11}"/>
          </ac:picMkLst>
        </pc:picChg>
        <pc:picChg chg="add mod">
          <ac:chgData name="Tong Ngoc Huyen 20213065" userId="445e01a7-409a-44be-a814-e527ee1a8db3" providerId="ADAL" clId="{F104D901-E0D5-4C52-8CD0-99B85580D081}" dt="2024-05-29T14:57:47.014" v="459"/>
          <ac:picMkLst>
            <pc:docMk/>
            <pc:sldMk cId="3052538266" sldId="296"/>
            <ac:picMk id="13" creationId="{29D6993D-F028-4AE5-AB33-437EDB33F159}"/>
          </ac:picMkLst>
        </pc:picChg>
        <pc:picChg chg="add mod">
          <ac:chgData name="Tong Ngoc Huyen 20213065" userId="445e01a7-409a-44be-a814-e527ee1a8db3" providerId="ADAL" clId="{F104D901-E0D5-4C52-8CD0-99B85580D081}" dt="2024-05-29T15:34:17.042" v="754" actId="14100"/>
          <ac:picMkLst>
            <pc:docMk/>
            <pc:sldMk cId="3052538266" sldId="296"/>
            <ac:picMk id="14" creationId="{55A032BA-66FA-4278-9D37-B49542787B11}"/>
          </ac:picMkLst>
        </pc:picChg>
      </pc:sldChg>
      <pc:sldChg chg="addSp delSp modSp add mod modNotesTx">
        <pc:chgData name="Tong Ngoc Huyen 20213065" userId="445e01a7-409a-44be-a814-e527ee1a8db3" providerId="ADAL" clId="{F104D901-E0D5-4C52-8CD0-99B85580D081}" dt="2024-05-29T17:08:07.811" v="1282" actId="113"/>
        <pc:sldMkLst>
          <pc:docMk/>
          <pc:sldMk cId="2552056903" sldId="297"/>
        </pc:sldMkLst>
        <pc:spChg chg="add mod">
          <ac:chgData name="Tong Ngoc Huyen 20213065" userId="445e01a7-409a-44be-a814-e527ee1a8db3" providerId="ADAL" clId="{F104D901-E0D5-4C52-8CD0-99B85580D081}" dt="2024-05-29T17:08:07.811" v="1282" actId="113"/>
          <ac:spMkLst>
            <pc:docMk/>
            <pc:sldMk cId="2552056903" sldId="297"/>
            <ac:spMk id="9" creationId="{80544AAF-659E-4514-BACB-F102EDB34B2F}"/>
          </ac:spMkLst>
        </pc:spChg>
        <pc:spChg chg="add mod">
          <ac:chgData name="Tong Ngoc Huyen 20213065" userId="445e01a7-409a-44be-a814-e527ee1a8db3" providerId="ADAL" clId="{F104D901-E0D5-4C52-8CD0-99B85580D081}" dt="2024-05-29T17:07:54.944" v="1279" actId="1076"/>
          <ac:spMkLst>
            <pc:docMk/>
            <pc:sldMk cId="2552056903" sldId="297"/>
            <ac:spMk id="11" creationId="{017D562B-1878-427E-9552-7A886DDB00F1}"/>
          </ac:spMkLst>
        </pc:spChg>
        <pc:spChg chg="add mod">
          <ac:chgData name="Tong Ngoc Huyen 20213065" userId="445e01a7-409a-44be-a814-e527ee1a8db3" providerId="ADAL" clId="{F104D901-E0D5-4C52-8CD0-99B85580D081}" dt="2024-05-29T16:49:28.230" v="1217" actId="14100"/>
          <ac:spMkLst>
            <pc:docMk/>
            <pc:sldMk cId="2552056903" sldId="297"/>
            <ac:spMk id="13" creationId="{8BA185DD-5C33-4AE4-985B-66AD8A692CCA}"/>
          </ac:spMkLst>
        </pc:spChg>
        <pc:spChg chg="del">
          <ac:chgData name="Tong Ngoc Huyen 20213065" userId="445e01a7-409a-44be-a814-e527ee1a8db3" providerId="ADAL" clId="{F104D901-E0D5-4C52-8CD0-99B85580D081}" dt="2024-05-29T15:38:18.003" v="788" actId="478"/>
          <ac:spMkLst>
            <pc:docMk/>
            <pc:sldMk cId="2552056903" sldId="297"/>
            <ac:spMk id="15" creationId="{01482249-1BC9-47E5-934D-247917DE83F1}"/>
          </ac:spMkLst>
        </pc:spChg>
        <pc:picChg chg="add mod">
          <ac:chgData name="Tong Ngoc Huyen 20213065" userId="445e01a7-409a-44be-a814-e527ee1a8db3" providerId="ADAL" clId="{F104D901-E0D5-4C52-8CD0-99B85580D081}" dt="2024-05-29T15:48:15.297" v="849" actId="14100"/>
          <ac:picMkLst>
            <pc:docMk/>
            <pc:sldMk cId="2552056903" sldId="297"/>
            <ac:picMk id="7" creationId="{7A9C3278-8D59-42E8-831D-426A9E42CBAA}"/>
          </ac:picMkLst>
        </pc:picChg>
        <pc:picChg chg="del">
          <ac:chgData name="Tong Ngoc Huyen 20213065" userId="445e01a7-409a-44be-a814-e527ee1a8db3" providerId="ADAL" clId="{F104D901-E0D5-4C52-8CD0-99B85580D081}" dt="2024-05-29T15:38:18.003" v="788" actId="478"/>
          <ac:picMkLst>
            <pc:docMk/>
            <pc:sldMk cId="2552056903" sldId="297"/>
            <ac:picMk id="12" creationId="{95BE516E-ECF2-46B7-BC6B-9B5C8C15FF11}"/>
          </ac:picMkLst>
        </pc:picChg>
        <pc:picChg chg="del">
          <ac:chgData name="Tong Ngoc Huyen 20213065" userId="445e01a7-409a-44be-a814-e527ee1a8db3" providerId="ADAL" clId="{F104D901-E0D5-4C52-8CD0-99B85580D081}" dt="2024-05-29T15:38:18.003" v="788" actId="478"/>
          <ac:picMkLst>
            <pc:docMk/>
            <pc:sldMk cId="2552056903" sldId="297"/>
            <ac:picMk id="14" creationId="{55A032BA-66FA-4278-9D37-B49542787B11}"/>
          </ac:picMkLst>
        </pc:picChg>
      </pc:sldChg>
      <pc:sldChg chg="modSp add mod modNotesTx">
        <pc:chgData name="Tong Ngoc Huyen 20213065" userId="445e01a7-409a-44be-a814-e527ee1a8db3" providerId="ADAL" clId="{F104D901-E0D5-4C52-8CD0-99B85580D081}" dt="2024-05-29T17:06:33.842" v="1268" actId="1076"/>
        <pc:sldMkLst>
          <pc:docMk/>
          <pc:sldMk cId="3967285169" sldId="298"/>
        </pc:sldMkLst>
        <pc:spChg chg="mod">
          <ac:chgData name="Tong Ngoc Huyen 20213065" userId="445e01a7-409a-44be-a814-e527ee1a8db3" providerId="ADAL" clId="{F104D901-E0D5-4C52-8CD0-99B85580D081}" dt="2024-05-29T17:06:03.859" v="1264" actId="14100"/>
          <ac:spMkLst>
            <pc:docMk/>
            <pc:sldMk cId="3967285169" sldId="298"/>
            <ac:spMk id="6" creationId="{B6EA7C0B-3C45-4510-9011-5CBA86A273A8}"/>
          </ac:spMkLst>
        </pc:spChg>
        <pc:spChg chg="mod">
          <ac:chgData name="Tong Ngoc Huyen 20213065" userId="445e01a7-409a-44be-a814-e527ee1a8db3" providerId="ADAL" clId="{F104D901-E0D5-4C52-8CD0-99B85580D081}" dt="2024-05-29T17:06:33.842" v="1268" actId="1076"/>
          <ac:spMkLst>
            <pc:docMk/>
            <pc:sldMk cId="3967285169" sldId="298"/>
            <ac:spMk id="7" creationId="{49A21240-730E-47A8-88CB-8B1589BC3939}"/>
          </ac:spMkLst>
        </pc:spChg>
        <pc:spChg chg="mod">
          <ac:chgData name="Tong Ngoc Huyen 20213065" userId="445e01a7-409a-44be-a814-e527ee1a8db3" providerId="ADAL" clId="{F104D901-E0D5-4C52-8CD0-99B85580D081}" dt="2024-05-29T17:06:13.193" v="1266" actId="1076"/>
          <ac:spMkLst>
            <pc:docMk/>
            <pc:sldMk cId="3967285169" sldId="298"/>
            <ac:spMk id="9" creationId="{D4C2FEDA-2B8E-429A-A5B8-D7549AB0BC0C}"/>
          </ac:spMkLst>
        </pc:spChg>
        <pc:spChg chg="mod">
          <ac:chgData name="Tong Ngoc Huyen 20213065" userId="445e01a7-409a-44be-a814-e527ee1a8db3" providerId="ADAL" clId="{F104D901-E0D5-4C52-8CD0-99B85580D081}" dt="2024-05-29T17:06:33.842" v="1268" actId="1076"/>
          <ac:spMkLst>
            <pc:docMk/>
            <pc:sldMk cId="3967285169" sldId="298"/>
            <ac:spMk id="11" creationId="{B8E47BE3-6593-4047-9E6A-A051ABB7BFFF}"/>
          </ac:spMkLst>
        </pc:spChg>
      </pc:sldChg>
      <pc:sldChg chg="addSp delSp modSp add mod ord modNotesTx">
        <pc:chgData name="Tong Ngoc Huyen 20213065" userId="445e01a7-409a-44be-a814-e527ee1a8db3" providerId="ADAL" clId="{F104D901-E0D5-4C52-8CD0-99B85580D081}" dt="2024-05-29T17:05:41.301" v="1261" actId="1076"/>
        <pc:sldMkLst>
          <pc:docMk/>
          <pc:sldMk cId="2905528559" sldId="299"/>
        </pc:sldMkLst>
        <pc:spChg chg="del">
          <ac:chgData name="Tong Ngoc Huyen 20213065" userId="445e01a7-409a-44be-a814-e527ee1a8db3" providerId="ADAL" clId="{F104D901-E0D5-4C52-8CD0-99B85580D081}" dt="2024-05-29T16:06:10.817" v="885" actId="478"/>
          <ac:spMkLst>
            <pc:docMk/>
            <pc:sldMk cId="2905528559" sldId="299"/>
            <ac:spMk id="6" creationId="{B6EA7C0B-3C45-4510-9011-5CBA86A273A8}"/>
          </ac:spMkLst>
        </pc:spChg>
        <pc:spChg chg="del">
          <ac:chgData name="Tong Ngoc Huyen 20213065" userId="445e01a7-409a-44be-a814-e527ee1a8db3" providerId="ADAL" clId="{F104D901-E0D5-4C52-8CD0-99B85580D081}" dt="2024-05-29T16:06:10.817" v="885" actId="478"/>
          <ac:spMkLst>
            <pc:docMk/>
            <pc:sldMk cId="2905528559" sldId="299"/>
            <ac:spMk id="7" creationId="{49A21240-730E-47A8-88CB-8B1589BC3939}"/>
          </ac:spMkLst>
        </pc:spChg>
        <pc:spChg chg="del">
          <ac:chgData name="Tong Ngoc Huyen 20213065" userId="445e01a7-409a-44be-a814-e527ee1a8db3" providerId="ADAL" clId="{F104D901-E0D5-4C52-8CD0-99B85580D081}" dt="2024-05-29T16:06:10.817" v="885" actId="478"/>
          <ac:spMkLst>
            <pc:docMk/>
            <pc:sldMk cId="2905528559" sldId="299"/>
            <ac:spMk id="9" creationId="{D4C2FEDA-2B8E-429A-A5B8-D7549AB0BC0C}"/>
          </ac:spMkLst>
        </pc:spChg>
        <pc:spChg chg="add del mod">
          <ac:chgData name="Tong Ngoc Huyen 20213065" userId="445e01a7-409a-44be-a814-e527ee1a8db3" providerId="ADAL" clId="{F104D901-E0D5-4C52-8CD0-99B85580D081}" dt="2024-05-29T16:07:55.382" v="960"/>
          <ac:spMkLst>
            <pc:docMk/>
            <pc:sldMk cId="2905528559" sldId="299"/>
            <ac:spMk id="10" creationId="{E13E584B-A6E9-4A81-878D-D0DB5ED9BC4E}"/>
          </ac:spMkLst>
        </pc:spChg>
        <pc:spChg chg="del">
          <ac:chgData name="Tong Ngoc Huyen 20213065" userId="445e01a7-409a-44be-a814-e527ee1a8db3" providerId="ADAL" clId="{F104D901-E0D5-4C52-8CD0-99B85580D081}" dt="2024-05-29T16:06:10.817" v="885" actId="478"/>
          <ac:spMkLst>
            <pc:docMk/>
            <pc:sldMk cId="2905528559" sldId="299"/>
            <ac:spMk id="11" creationId="{B8E47BE3-6593-4047-9E6A-A051ABB7BFFF}"/>
          </ac:spMkLst>
        </pc:spChg>
        <pc:spChg chg="add del mod">
          <ac:chgData name="Tong Ngoc Huyen 20213065" userId="445e01a7-409a-44be-a814-e527ee1a8db3" providerId="ADAL" clId="{F104D901-E0D5-4C52-8CD0-99B85580D081}" dt="2024-05-29T16:08:23.839" v="970" actId="478"/>
          <ac:spMkLst>
            <pc:docMk/>
            <pc:sldMk cId="2905528559" sldId="299"/>
            <ac:spMk id="13" creationId="{90A8A15D-7933-48C7-8C4C-EF12A63A832B}"/>
          </ac:spMkLst>
        </pc:spChg>
        <pc:spChg chg="add mod">
          <ac:chgData name="Tong Ngoc Huyen 20213065" userId="445e01a7-409a-44be-a814-e527ee1a8db3" providerId="ADAL" clId="{F104D901-E0D5-4C52-8CD0-99B85580D081}" dt="2024-05-29T17:05:41.301" v="1261" actId="1076"/>
          <ac:spMkLst>
            <pc:docMk/>
            <pc:sldMk cId="2905528559" sldId="299"/>
            <ac:spMk id="14" creationId="{F5C82D2E-6D4D-49D2-931F-07914F615C8A}"/>
          </ac:spMkLst>
        </pc:spChg>
        <pc:spChg chg="add del">
          <ac:chgData name="Tong Ngoc Huyen 20213065" userId="445e01a7-409a-44be-a814-e527ee1a8db3" providerId="ADAL" clId="{F104D901-E0D5-4C52-8CD0-99B85580D081}" dt="2024-05-29T16:30:24.925" v="1087" actId="478"/>
          <ac:spMkLst>
            <pc:docMk/>
            <pc:sldMk cId="2905528559" sldId="299"/>
            <ac:spMk id="18" creationId="{71D7EDAB-AFE7-4F7A-A09C-DB10C6FA7BCE}"/>
          </ac:spMkLst>
        </pc:spChg>
        <pc:picChg chg="del mod">
          <ac:chgData name="Tong Ngoc Huyen 20213065" userId="445e01a7-409a-44be-a814-e527ee1a8db3" providerId="ADAL" clId="{F104D901-E0D5-4C52-8CD0-99B85580D081}" dt="2024-05-29T16:11:06.840" v="994" actId="478"/>
          <ac:picMkLst>
            <pc:docMk/>
            <pc:sldMk cId="2905528559" sldId="299"/>
            <ac:picMk id="12" creationId="{BAB23B6A-C2D9-44F1-B05C-E98EF74D5B0F}"/>
          </ac:picMkLst>
        </pc:picChg>
        <pc:picChg chg="add mod">
          <ac:chgData name="Tong Ngoc Huyen 20213065" userId="445e01a7-409a-44be-a814-e527ee1a8db3" providerId="ADAL" clId="{F104D901-E0D5-4C52-8CD0-99B85580D081}" dt="2024-05-29T16:36:51.377" v="1121" actId="1076"/>
          <ac:picMkLst>
            <pc:docMk/>
            <pc:sldMk cId="2905528559" sldId="299"/>
            <ac:picMk id="15" creationId="{8901D022-E943-4FC1-BCD2-D4706BB87382}"/>
          </ac:picMkLst>
        </pc:picChg>
        <pc:picChg chg="add del mod modCrop">
          <ac:chgData name="Tong Ngoc Huyen 20213065" userId="445e01a7-409a-44be-a814-e527ee1a8db3" providerId="ADAL" clId="{F104D901-E0D5-4C52-8CD0-99B85580D081}" dt="2024-05-29T16:25:07.839" v="1054" actId="478"/>
          <ac:picMkLst>
            <pc:docMk/>
            <pc:sldMk cId="2905528559" sldId="299"/>
            <ac:picMk id="16" creationId="{48C916FF-2636-4B7F-9845-3A2BE1E89A4A}"/>
          </ac:picMkLst>
        </pc:picChg>
        <pc:picChg chg="add del mod">
          <ac:chgData name="Tong Ngoc Huyen 20213065" userId="445e01a7-409a-44be-a814-e527ee1a8db3" providerId="ADAL" clId="{F104D901-E0D5-4C52-8CD0-99B85580D081}" dt="2024-05-29T16:25:09.204" v="1055" actId="478"/>
          <ac:picMkLst>
            <pc:docMk/>
            <pc:sldMk cId="2905528559" sldId="299"/>
            <ac:picMk id="17" creationId="{9A2F3FDD-D432-4CB5-9B6C-7DDF6718CB5B}"/>
          </ac:picMkLst>
        </pc:picChg>
      </pc:sldChg>
      <pc:sldChg chg="addSp delSp modSp add mod">
        <pc:chgData name="Tong Ngoc Huyen 20213065" userId="445e01a7-409a-44be-a814-e527ee1a8db3" providerId="ADAL" clId="{F104D901-E0D5-4C52-8CD0-99B85580D081}" dt="2024-05-29T17:05:29.506" v="1258" actId="1076"/>
        <pc:sldMkLst>
          <pc:docMk/>
          <pc:sldMk cId="2907919017" sldId="300"/>
        </pc:sldMkLst>
        <pc:spChg chg="mod">
          <ac:chgData name="Tong Ngoc Huyen 20213065" userId="445e01a7-409a-44be-a814-e527ee1a8db3" providerId="ADAL" clId="{F104D901-E0D5-4C52-8CD0-99B85580D081}" dt="2024-05-29T17:05:29.506" v="1258" actId="1076"/>
          <ac:spMkLst>
            <pc:docMk/>
            <pc:sldMk cId="2907919017" sldId="300"/>
            <ac:spMk id="14" creationId="{F5C82D2E-6D4D-49D2-931F-07914F615C8A}"/>
          </ac:spMkLst>
        </pc:spChg>
        <pc:picChg chg="add mod">
          <ac:chgData name="Tong Ngoc Huyen 20213065" userId="445e01a7-409a-44be-a814-e527ee1a8db3" providerId="ADAL" clId="{F104D901-E0D5-4C52-8CD0-99B85580D081}" dt="2024-05-29T16:41:00.835" v="1137" actId="1076"/>
          <ac:picMkLst>
            <pc:docMk/>
            <pc:sldMk cId="2907919017" sldId="300"/>
            <ac:picMk id="6" creationId="{C8F0446B-2747-4D33-8C11-9848104DF12B}"/>
          </ac:picMkLst>
        </pc:picChg>
        <pc:picChg chg="add mod">
          <ac:chgData name="Tong Ngoc Huyen 20213065" userId="445e01a7-409a-44be-a814-e527ee1a8db3" providerId="ADAL" clId="{F104D901-E0D5-4C52-8CD0-99B85580D081}" dt="2024-05-29T16:40:57.217" v="1136" actId="1076"/>
          <ac:picMkLst>
            <pc:docMk/>
            <pc:sldMk cId="2907919017" sldId="300"/>
            <ac:picMk id="7" creationId="{4BCB881E-3611-4953-B064-4CA707DD0DE9}"/>
          </ac:picMkLst>
        </pc:picChg>
        <pc:picChg chg="del">
          <ac:chgData name="Tong Ngoc Huyen 20213065" userId="445e01a7-409a-44be-a814-e527ee1a8db3" providerId="ADAL" clId="{F104D901-E0D5-4C52-8CD0-99B85580D081}" dt="2024-05-29T16:40:04.541" v="1123" actId="478"/>
          <ac:picMkLst>
            <pc:docMk/>
            <pc:sldMk cId="2907919017" sldId="300"/>
            <ac:picMk id="15" creationId="{8901D022-E943-4FC1-BCD2-D4706BB87382}"/>
          </ac:picMkLst>
        </pc:picChg>
      </pc:sldChg>
    </pc:docChg>
  </pc:docChgLst>
  <pc:docChgLst>
    <pc:chgData name="Bui Anh Van 20213106" userId="0be9cc77-f00c-4301-98c3-09a65c7d43c5" providerId="ADAL" clId="{52FEE206-B2C0-499F-A249-3625320E01E0}"/>
    <pc:docChg chg="undo redo custSel addSld delSld modSld sldOrd addSection modSection">
      <pc:chgData name="Bui Anh Van 20213106" userId="0be9cc77-f00c-4301-98c3-09a65c7d43c5" providerId="ADAL" clId="{52FEE206-B2C0-499F-A249-3625320E01E0}" dt="2024-05-29T19:35:30.009" v="5394"/>
      <pc:docMkLst>
        <pc:docMk/>
      </pc:docMkLst>
      <pc:sldChg chg="modSp add del mod ord">
        <pc:chgData name="Bui Anh Van 20213106" userId="0be9cc77-f00c-4301-98c3-09a65c7d43c5" providerId="ADAL" clId="{52FEE206-B2C0-499F-A249-3625320E01E0}" dt="2024-05-28T10:14:59.810" v="1113" actId="20578"/>
        <pc:sldMkLst>
          <pc:docMk/>
          <pc:sldMk cId="1234004128" sldId="256"/>
        </pc:sldMkLst>
        <pc:spChg chg="mod">
          <ac:chgData name="Bui Anh Van 20213106" userId="0be9cc77-f00c-4301-98c3-09a65c7d43c5" providerId="ADAL" clId="{52FEE206-B2C0-499F-A249-3625320E01E0}" dt="2024-05-28T09:57:18.798" v="830" actId="403"/>
          <ac:spMkLst>
            <pc:docMk/>
            <pc:sldMk cId="1234004128" sldId="256"/>
            <ac:spMk id="4" creationId="{5642BA63-383F-45B9-939A-7A3B792A60C4}"/>
          </ac:spMkLst>
        </pc:spChg>
      </pc:sldChg>
      <pc:sldChg chg="addSp delSp modSp mod">
        <pc:chgData name="Bui Anh Van 20213106" userId="0be9cc77-f00c-4301-98c3-09a65c7d43c5" providerId="ADAL" clId="{52FEE206-B2C0-499F-A249-3625320E01E0}" dt="2024-05-28T09:47:16.768" v="619" actId="478"/>
        <pc:sldMkLst>
          <pc:docMk/>
          <pc:sldMk cId="743172911" sldId="257"/>
        </pc:sldMkLst>
        <pc:spChg chg="mod">
          <ac:chgData name="Bui Anh Van 20213106" userId="0be9cc77-f00c-4301-98c3-09a65c7d43c5" providerId="ADAL" clId="{52FEE206-B2C0-499F-A249-3625320E01E0}" dt="2024-05-27T00:51:26.290" v="525" actId="1036"/>
          <ac:spMkLst>
            <pc:docMk/>
            <pc:sldMk cId="743172911" sldId="257"/>
            <ac:spMk id="3" creationId="{5702E00C-3125-4CD1-A5F8-64723BF48E3E}"/>
          </ac:spMkLst>
        </pc:spChg>
        <pc:spChg chg="mod">
          <ac:chgData name="Bui Anh Van 20213106" userId="0be9cc77-f00c-4301-98c3-09a65c7d43c5" providerId="ADAL" clId="{52FEE206-B2C0-499F-A249-3625320E01E0}" dt="2024-05-27T00:51:20.089" v="520" actId="1037"/>
          <ac:spMkLst>
            <pc:docMk/>
            <pc:sldMk cId="743172911" sldId="257"/>
            <ac:spMk id="4" creationId="{72BF49D9-2FCE-4950-8B1C-F580CC18F4C9}"/>
          </ac:spMkLst>
        </pc:spChg>
        <pc:spChg chg="add mod">
          <ac:chgData name="Bui Anh Van 20213106" userId="0be9cc77-f00c-4301-98c3-09a65c7d43c5" providerId="ADAL" clId="{52FEE206-B2C0-499F-A249-3625320E01E0}" dt="2024-05-28T09:47:12.558" v="618" actId="20577"/>
          <ac:spMkLst>
            <pc:docMk/>
            <pc:sldMk cId="743172911" sldId="257"/>
            <ac:spMk id="5" creationId="{0FA32959-88A0-6B80-F181-AE6DE5067EFE}"/>
          </ac:spMkLst>
        </pc:spChg>
        <pc:spChg chg="add del mod">
          <ac:chgData name="Bui Anh Van 20213106" userId="0be9cc77-f00c-4301-98c3-09a65c7d43c5" providerId="ADAL" clId="{52FEE206-B2C0-499F-A249-3625320E01E0}" dt="2024-05-28T09:47:16.768" v="619" actId="478"/>
          <ac:spMkLst>
            <pc:docMk/>
            <pc:sldMk cId="743172911" sldId="257"/>
            <ac:spMk id="7" creationId="{7BED2874-8A37-E36B-D9A1-5330E5F3A31F}"/>
          </ac:spMkLst>
        </pc:spChg>
      </pc:sldChg>
      <pc:sldChg chg="del ord">
        <pc:chgData name="Bui Anh Van 20213106" userId="0be9cc77-f00c-4301-98c3-09a65c7d43c5" providerId="ADAL" clId="{52FEE206-B2C0-499F-A249-3625320E01E0}" dt="2024-05-29T05:10:17.923" v="2187" actId="47"/>
        <pc:sldMkLst>
          <pc:docMk/>
          <pc:sldMk cId="3505952789" sldId="258"/>
        </pc:sldMkLst>
      </pc:sldChg>
      <pc:sldChg chg="modSp mod ord">
        <pc:chgData name="Bui Anh Van 20213106" userId="0be9cc77-f00c-4301-98c3-09a65c7d43c5" providerId="ADAL" clId="{52FEE206-B2C0-499F-A249-3625320E01E0}" dt="2024-05-28T11:26:31.613" v="1258" actId="20577"/>
        <pc:sldMkLst>
          <pc:docMk/>
          <pc:sldMk cId="221433772" sldId="260"/>
        </pc:sldMkLst>
        <pc:spChg chg="mod">
          <ac:chgData name="Bui Anh Van 20213106" userId="0be9cc77-f00c-4301-98c3-09a65c7d43c5" providerId="ADAL" clId="{52FEE206-B2C0-499F-A249-3625320E01E0}" dt="2024-05-28T11:26:31.613" v="1258" actId="20577"/>
          <ac:spMkLst>
            <pc:docMk/>
            <pc:sldMk cId="221433772" sldId="260"/>
            <ac:spMk id="2" creationId="{EF9B3AB5-95DF-4273-871C-843529DB7255}"/>
          </ac:spMkLst>
        </pc:spChg>
      </pc:sldChg>
      <pc:sldChg chg="del ord">
        <pc:chgData name="Bui Anh Van 20213106" userId="0be9cc77-f00c-4301-98c3-09a65c7d43c5" providerId="ADAL" clId="{52FEE206-B2C0-499F-A249-3625320E01E0}" dt="2024-05-29T05:10:15.947" v="2186" actId="47"/>
        <pc:sldMkLst>
          <pc:docMk/>
          <pc:sldMk cId="64084651" sldId="261"/>
        </pc:sldMkLst>
      </pc:sldChg>
      <pc:sldChg chg="ord">
        <pc:chgData name="Bui Anh Van 20213106" userId="0be9cc77-f00c-4301-98c3-09a65c7d43c5" providerId="ADAL" clId="{52FEE206-B2C0-499F-A249-3625320E01E0}" dt="2024-05-28T10:14:59.810" v="1113" actId="20578"/>
        <pc:sldMkLst>
          <pc:docMk/>
          <pc:sldMk cId="2790627162" sldId="262"/>
        </pc:sldMkLst>
      </pc:sldChg>
      <pc:sldChg chg="del ord">
        <pc:chgData name="Bui Anh Van 20213106" userId="0be9cc77-f00c-4301-98c3-09a65c7d43c5" providerId="ADAL" clId="{52FEE206-B2C0-499F-A249-3625320E01E0}" dt="2024-05-29T05:10:20.687" v="2189" actId="47"/>
        <pc:sldMkLst>
          <pc:docMk/>
          <pc:sldMk cId="485500544" sldId="263"/>
        </pc:sldMkLst>
      </pc:sldChg>
      <pc:sldChg chg="del ord">
        <pc:chgData name="Bui Anh Van 20213106" userId="0be9cc77-f00c-4301-98c3-09a65c7d43c5" providerId="ADAL" clId="{52FEE206-B2C0-499F-A249-3625320E01E0}" dt="2024-05-29T05:10:18.973" v="2188" actId="47"/>
        <pc:sldMkLst>
          <pc:docMk/>
          <pc:sldMk cId="2287700220" sldId="264"/>
        </pc:sldMkLst>
      </pc:sldChg>
      <pc:sldChg chg="del ord">
        <pc:chgData name="Bui Anh Van 20213106" userId="0be9cc77-f00c-4301-98c3-09a65c7d43c5" providerId="ADAL" clId="{52FEE206-B2C0-499F-A249-3625320E01E0}" dt="2024-05-29T05:10:21.443" v="2190" actId="47"/>
        <pc:sldMkLst>
          <pc:docMk/>
          <pc:sldMk cId="3092516354" sldId="265"/>
        </pc:sldMkLst>
      </pc:sldChg>
      <pc:sldChg chg="del ord">
        <pc:chgData name="Bui Anh Van 20213106" userId="0be9cc77-f00c-4301-98c3-09a65c7d43c5" providerId="ADAL" clId="{52FEE206-B2C0-499F-A249-3625320E01E0}" dt="2024-05-29T05:10:22.090" v="2191" actId="47"/>
        <pc:sldMkLst>
          <pc:docMk/>
          <pc:sldMk cId="428433212" sldId="266"/>
        </pc:sldMkLst>
      </pc:sldChg>
      <pc:sldChg chg="modSp mod ord modAnim modNotesTx">
        <pc:chgData name="Bui Anh Van 20213106" userId="0be9cc77-f00c-4301-98c3-09a65c7d43c5" providerId="ADAL" clId="{52FEE206-B2C0-499F-A249-3625320E01E0}" dt="2024-05-29T19:35:30.009" v="5394"/>
        <pc:sldMkLst>
          <pc:docMk/>
          <pc:sldMk cId="3001568464" sldId="267"/>
        </pc:sldMkLst>
        <pc:spChg chg="mod">
          <ac:chgData name="Bui Anh Van 20213106" userId="0be9cc77-f00c-4301-98c3-09a65c7d43c5" providerId="ADAL" clId="{52FEE206-B2C0-499F-A249-3625320E01E0}" dt="2024-05-28T10:10:35.362" v="1069" actId="20577"/>
          <ac:spMkLst>
            <pc:docMk/>
            <pc:sldMk cId="3001568464" sldId="267"/>
            <ac:spMk id="2" creationId="{56EBCDCA-26D1-DE31-7955-F13FF981A1DC}"/>
          </ac:spMkLst>
        </pc:spChg>
        <pc:spChg chg="mod">
          <ac:chgData name="Bui Anh Van 20213106" userId="0be9cc77-f00c-4301-98c3-09a65c7d43c5" providerId="ADAL" clId="{52FEE206-B2C0-499F-A249-3625320E01E0}" dt="2024-05-29T19:13:46.908" v="4835" actId="1037"/>
          <ac:spMkLst>
            <pc:docMk/>
            <pc:sldMk cId="3001568464" sldId="267"/>
            <ac:spMk id="9" creationId="{908B7CC4-F43F-4C58-B9B7-B09FEC5F988B}"/>
          </ac:spMkLst>
        </pc:spChg>
        <pc:spChg chg="mod">
          <ac:chgData name="Bui Anh Van 20213106" userId="0be9cc77-f00c-4301-98c3-09a65c7d43c5" providerId="ADAL" clId="{52FEE206-B2C0-499F-A249-3625320E01E0}" dt="2024-05-29T19:13:46.908" v="4835" actId="1037"/>
          <ac:spMkLst>
            <pc:docMk/>
            <pc:sldMk cId="3001568464" sldId="267"/>
            <ac:spMk id="10" creationId="{ED16E197-7D3A-4DBF-8351-2AF8CFFC1D6B}"/>
          </ac:spMkLst>
        </pc:spChg>
        <pc:spChg chg="mod">
          <ac:chgData name="Bui Anh Van 20213106" userId="0be9cc77-f00c-4301-98c3-09a65c7d43c5" providerId="ADAL" clId="{52FEE206-B2C0-499F-A249-3625320E01E0}" dt="2024-05-29T19:13:46.908" v="4835" actId="1037"/>
          <ac:spMkLst>
            <pc:docMk/>
            <pc:sldMk cId="3001568464" sldId="267"/>
            <ac:spMk id="11" creationId="{285BF5D4-CAC5-402F-9149-DACDDEC7A699}"/>
          </ac:spMkLst>
        </pc:spChg>
        <pc:spChg chg="mod">
          <ac:chgData name="Bui Anh Van 20213106" userId="0be9cc77-f00c-4301-98c3-09a65c7d43c5" providerId="ADAL" clId="{52FEE206-B2C0-499F-A249-3625320E01E0}" dt="2024-05-29T19:13:46.908" v="4835" actId="1037"/>
          <ac:spMkLst>
            <pc:docMk/>
            <pc:sldMk cId="3001568464" sldId="267"/>
            <ac:spMk id="13" creationId="{3B7AD3D2-CADA-47BB-A8C9-2BDA5E867405}"/>
          </ac:spMkLst>
        </pc:spChg>
        <pc:spChg chg="mod">
          <ac:chgData name="Bui Anh Van 20213106" userId="0be9cc77-f00c-4301-98c3-09a65c7d43c5" providerId="ADAL" clId="{52FEE206-B2C0-499F-A249-3625320E01E0}" dt="2024-05-29T19:13:46.908" v="4835" actId="1037"/>
          <ac:spMkLst>
            <pc:docMk/>
            <pc:sldMk cId="3001568464" sldId="267"/>
            <ac:spMk id="15" creationId="{29095E3E-F6FE-4648-AF49-8BE227BA10BB}"/>
          </ac:spMkLst>
        </pc:spChg>
        <pc:spChg chg="mod">
          <ac:chgData name="Bui Anh Van 20213106" userId="0be9cc77-f00c-4301-98c3-09a65c7d43c5" providerId="ADAL" clId="{52FEE206-B2C0-499F-A249-3625320E01E0}" dt="2024-05-29T19:13:46.908" v="4835" actId="1037"/>
          <ac:spMkLst>
            <pc:docMk/>
            <pc:sldMk cId="3001568464" sldId="267"/>
            <ac:spMk id="17" creationId="{AE00A3AE-AA9D-40C9-B667-E26941F00808}"/>
          </ac:spMkLst>
        </pc:spChg>
      </pc:sldChg>
      <pc:sldChg chg="del ord">
        <pc:chgData name="Bui Anh Van 20213106" userId="0be9cc77-f00c-4301-98c3-09a65c7d43c5" providerId="ADAL" clId="{52FEE206-B2C0-499F-A249-3625320E01E0}" dt="2024-05-29T05:10:22.705" v="2192" actId="47"/>
        <pc:sldMkLst>
          <pc:docMk/>
          <pc:sldMk cId="3594598399" sldId="268"/>
        </pc:sldMkLst>
      </pc:sldChg>
      <pc:sldChg chg="addSp delSp modSp add mod ord">
        <pc:chgData name="Bui Anh Van 20213106" userId="0be9cc77-f00c-4301-98c3-09a65c7d43c5" providerId="ADAL" clId="{52FEE206-B2C0-499F-A249-3625320E01E0}" dt="2024-05-28T10:15:06.495" v="1115"/>
        <pc:sldMkLst>
          <pc:docMk/>
          <pc:sldMk cId="3068901263" sldId="269"/>
        </pc:sldMkLst>
        <pc:spChg chg="del">
          <ac:chgData name="Bui Anh Van 20213106" userId="0be9cc77-f00c-4301-98c3-09a65c7d43c5" providerId="ADAL" clId="{52FEE206-B2C0-499F-A249-3625320E01E0}" dt="2024-05-27T00:46:05.145" v="312" actId="478"/>
          <ac:spMkLst>
            <pc:docMk/>
            <pc:sldMk cId="3068901263" sldId="269"/>
            <ac:spMk id="2" creationId="{5308E1B1-D9CD-415A-BCE5-B57F39B2F31D}"/>
          </ac:spMkLst>
        </pc:spChg>
        <pc:spChg chg="mod">
          <ac:chgData name="Bui Anh Van 20213106" userId="0be9cc77-f00c-4301-98c3-09a65c7d43c5" providerId="ADAL" clId="{52FEE206-B2C0-499F-A249-3625320E01E0}" dt="2024-05-28T10:02:36.623" v="997" actId="1035"/>
          <ac:spMkLst>
            <pc:docMk/>
            <pc:sldMk cId="3068901263" sldId="269"/>
            <ac:spMk id="3" creationId="{AD6941D0-D074-43AE-8875-C4BDC98ADB7F}"/>
          </ac:spMkLst>
        </pc:spChg>
        <pc:spChg chg="add mod">
          <ac:chgData name="Bui Anh Van 20213106" userId="0be9cc77-f00c-4301-98c3-09a65c7d43c5" providerId="ADAL" clId="{52FEE206-B2C0-499F-A249-3625320E01E0}" dt="2024-05-28T10:09:28.931" v="1020" actId="20577"/>
          <ac:spMkLst>
            <pc:docMk/>
            <pc:sldMk cId="3068901263" sldId="269"/>
            <ac:spMk id="5" creationId="{DE7E09D2-808E-58F7-AE56-D403A86CADAC}"/>
          </ac:spMkLst>
        </pc:spChg>
      </pc:sldChg>
      <pc:sldChg chg="addSp delSp modSp add mod ord modNotesTx">
        <pc:chgData name="Bui Anh Van 20213106" userId="0be9cc77-f00c-4301-98c3-09a65c7d43c5" providerId="ADAL" clId="{52FEE206-B2C0-499F-A249-3625320E01E0}" dt="2024-05-28T15:23:44.440" v="1364" actId="2710"/>
        <pc:sldMkLst>
          <pc:docMk/>
          <pc:sldMk cId="782479631" sldId="270"/>
        </pc:sldMkLst>
        <pc:spChg chg="mod">
          <ac:chgData name="Bui Anh Van 20213106" userId="0be9cc77-f00c-4301-98c3-09a65c7d43c5" providerId="ADAL" clId="{52FEE206-B2C0-499F-A249-3625320E01E0}" dt="2024-05-28T10:15:52.880" v="1165" actId="20577"/>
          <ac:spMkLst>
            <pc:docMk/>
            <pc:sldMk cId="782479631" sldId="270"/>
            <ac:spMk id="2" creationId="{EF9B3AB5-95DF-4273-871C-843529DB7255}"/>
          </ac:spMkLst>
        </pc:spChg>
        <pc:spChg chg="add del mod">
          <ac:chgData name="Bui Anh Van 20213106" userId="0be9cc77-f00c-4301-98c3-09a65c7d43c5" providerId="ADAL" clId="{52FEE206-B2C0-499F-A249-3625320E01E0}" dt="2024-05-28T15:23:44.440" v="1364" actId="2710"/>
          <ac:spMkLst>
            <pc:docMk/>
            <pc:sldMk cId="782479631" sldId="270"/>
            <ac:spMk id="3" creationId="{3573E091-9DCD-4DE7-96D1-A93E44E0F5B9}"/>
          </ac:spMkLst>
        </pc:spChg>
        <pc:spChg chg="add mod">
          <ac:chgData name="Bui Anh Van 20213106" userId="0be9cc77-f00c-4301-98c3-09a65c7d43c5" providerId="ADAL" clId="{52FEE206-B2C0-499F-A249-3625320E01E0}" dt="2024-05-28T15:23:05.543" v="1350" actId="571"/>
          <ac:spMkLst>
            <pc:docMk/>
            <pc:sldMk cId="782479631" sldId="270"/>
            <ac:spMk id="5" creationId="{6393A400-DC56-5257-33FF-EF4FFAA00357}"/>
          </ac:spMkLst>
        </pc:spChg>
        <pc:spChg chg="add mod">
          <ac:chgData name="Bui Anh Van 20213106" userId="0be9cc77-f00c-4301-98c3-09a65c7d43c5" providerId="ADAL" clId="{52FEE206-B2C0-499F-A249-3625320E01E0}" dt="2024-05-28T15:23:08.850" v="1352" actId="571"/>
          <ac:spMkLst>
            <pc:docMk/>
            <pc:sldMk cId="782479631" sldId="270"/>
            <ac:spMk id="6" creationId="{731AE485-3AEB-C701-B704-165EDC4549E6}"/>
          </ac:spMkLst>
        </pc:spChg>
      </pc:sldChg>
      <pc:sldChg chg="addSp delSp modSp add mod ord modAnim modNotesTx">
        <pc:chgData name="Bui Anh Van 20213106" userId="0be9cc77-f00c-4301-98c3-09a65c7d43c5" providerId="ADAL" clId="{52FEE206-B2C0-499F-A249-3625320E01E0}" dt="2024-05-29T19:31:02.365" v="5357"/>
        <pc:sldMkLst>
          <pc:docMk/>
          <pc:sldMk cId="714579709" sldId="271"/>
        </pc:sldMkLst>
        <pc:spChg chg="mod">
          <ac:chgData name="Bui Anh Van 20213106" userId="0be9cc77-f00c-4301-98c3-09a65c7d43c5" providerId="ADAL" clId="{52FEE206-B2C0-499F-A249-3625320E01E0}" dt="2024-05-28T10:16:07.361" v="1199" actId="20577"/>
          <ac:spMkLst>
            <pc:docMk/>
            <pc:sldMk cId="714579709" sldId="271"/>
            <ac:spMk id="2" creationId="{EF9B3AB5-95DF-4273-871C-843529DB7255}"/>
          </ac:spMkLst>
        </pc:spChg>
        <pc:spChg chg="del">
          <ac:chgData name="Bui Anh Van 20213106" userId="0be9cc77-f00c-4301-98c3-09a65c7d43c5" providerId="ADAL" clId="{52FEE206-B2C0-499F-A249-3625320E01E0}" dt="2024-05-29T19:16:24.387" v="4993" actId="478"/>
          <ac:spMkLst>
            <pc:docMk/>
            <pc:sldMk cId="714579709" sldId="271"/>
            <ac:spMk id="3" creationId="{3573E091-9DCD-4DE7-96D1-A93E44E0F5B9}"/>
          </ac:spMkLst>
        </pc:spChg>
        <pc:spChg chg="add mod">
          <ac:chgData name="Bui Anh Van 20213106" userId="0be9cc77-f00c-4301-98c3-09a65c7d43c5" providerId="ADAL" clId="{52FEE206-B2C0-499F-A249-3625320E01E0}" dt="2024-05-29T19:16:53.128" v="5029" actId="1076"/>
          <ac:spMkLst>
            <pc:docMk/>
            <pc:sldMk cId="714579709" sldId="271"/>
            <ac:spMk id="5" creationId="{66558FB9-C626-8A67-16F7-0CDDAA06C7AC}"/>
          </ac:spMkLst>
        </pc:spChg>
        <pc:spChg chg="add del mod">
          <ac:chgData name="Bui Anh Van 20213106" userId="0be9cc77-f00c-4301-98c3-09a65c7d43c5" providerId="ADAL" clId="{52FEE206-B2C0-499F-A249-3625320E01E0}" dt="2024-05-29T19:17:04.120" v="5031" actId="478"/>
          <ac:spMkLst>
            <pc:docMk/>
            <pc:sldMk cId="714579709" sldId="271"/>
            <ac:spMk id="6" creationId="{DDDFE60E-C7A2-FC7E-19E5-956904ABF587}"/>
          </ac:spMkLst>
        </pc:spChg>
        <pc:spChg chg="add mod">
          <ac:chgData name="Bui Anh Van 20213106" userId="0be9cc77-f00c-4301-98c3-09a65c7d43c5" providerId="ADAL" clId="{52FEE206-B2C0-499F-A249-3625320E01E0}" dt="2024-05-29T19:20:47.748" v="5082" actId="1076"/>
          <ac:spMkLst>
            <pc:docMk/>
            <pc:sldMk cId="714579709" sldId="271"/>
            <ac:spMk id="8" creationId="{C3C806C8-E3C0-0406-7A22-E485FC545BF8}"/>
          </ac:spMkLst>
        </pc:spChg>
        <pc:spChg chg="add mod">
          <ac:chgData name="Bui Anh Van 20213106" userId="0be9cc77-f00c-4301-98c3-09a65c7d43c5" providerId="ADAL" clId="{52FEE206-B2C0-499F-A249-3625320E01E0}" dt="2024-05-29T19:17:49.983" v="5044" actId="20577"/>
          <ac:spMkLst>
            <pc:docMk/>
            <pc:sldMk cId="714579709" sldId="271"/>
            <ac:spMk id="9" creationId="{001F307C-1508-609D-1F58-5CFD3B969D26}"/>
          </ac:spMkLst>
        </pc:spChg>
        <pc:spChg chg="add mod">
          <ac:chgData name="Bui Anh Van 20213106" userId="0be9cc77-f00c-4301-98c3-09a65c7d43c5" providerId="ADAL" clId="{52FEE206-B2C0-499F-A249-3625320E01E0}" dt="2024-05-29T19:25:33.746" v="5351" actId="20577"/>
          <ac:spMkLst>
            <pc:docMk/>
            <pc:sldMk cId="714579709" sldId="271"/>
            <ac:spMk id="11" creationId="{0E96DE8D-728C-704F-4793-637288166C4E}"/>
          </ac:spMkLst>
        </pc:spChg>
      </pc:sldChg>
      <pc:sldChg chg="addSp delSp modSp add mod ord modAnim modNotesTx">
        <pc:chgData name="Bui Anh Van 20213106" userId="0be9cc77-f00c-4301-98c3-09a65c7d43c5" providerId="ADAL" clId="{52FEE206-B2C0-499F-A249-3625320E01E0}" dt="2024-05-29T19:31:46.490" v="5361"/>
        <pc:sldMkLst>
          <pc:docMk/>
          <pc:sldMk cId="2521190518" sldId="272"/>
        </pc:sldMkLst>
        <pc:spChg chg="mod">
          <ac:chgData name="Bui Anh Van 20213106" userId="0be9cc77-f00c-4301-98c3-09a65c7d43c5" providerId="ADAL" clId="{52FEE206-B2C0-499F-A249-3625320E01E0}" dt="2024-05-28T10:16:26.569" v="1229" actId="20577"/>
          <ac:spMkLst>
            <pc:docMk/>
            <pc:sldMk cId="2521190518" sldId="272"/>
            <ac:spMk id="2" creationId="{EF9B3AB5-95DF-4273-871C-843529DB7255}"/>
          </ac:spMkLst>
        </pc:spChg>
        <pc:spChg chg="add mod">
          <ac:chgData name="Bui Anh Van 20213106" userId="0be9cc77-f00c-4301-98c3-09a65c7d43c5" providerId="ADAL" clId="{52FEE206-B2C0-499F-A249-3625320E01E0}" dt="2024-05-28T19:05:13.903" v="1657" actId="767"/>
          <ac:spMkLst>
            <pc:docMk/>
            <pc:sldMk cId="2521190518" sldId="272"/>
            <ac:spMk id="3" creationId="{0BFDB289-3A34-C77E-45ED-D7BA4D405EA8}"/>
          </ac:spMkLst>
        </pc:spChg>
        <pc:spChg chg="del">
          <ac:chgData name="Bui Anh Van 20213106" userId="0be9cc77-f00c-4301-98c3-09a65c7d43c5" providerId="ADAL" clId="{52FEE206-B2C0-499F-A249-3625320E01E0}" dt="2024-05-28T15:32:06.038" v="1365" actId="478"/>
          <ac:spMkLst>
            <pc:docMk/>
            <pc:sldMk cId="2521190518" sldId="272"/>
            <ac:spMk id="3" creationId="{3573E091-9DCD-4DE7-96D1-A93E44E0F5B9}"/>
          </ac:spMkLst>
        </pc:spChg>
        <pc:spChg chg="add mod">
          <ac:chgData name="Bui Anh Van 20213106" userId="0be9cc77-f00c-4301-98c3-09a65c7d43c5" providerId="ADAL" clId="{52FEE206-B2C0-499F-A249-3625320E01E0}" dt="2024-05-29T04:04:08.787" v="2026" actId="207"/>
          <ac:spMkLst>
            <pc:docMk/>
            <pc:sldMk cId="2521190518" sldId="272"/>
            <ac:spMk id="6" creationId="{E0B18A54-EC25-0447-9229-104FE2F886B1}"/>
          </ac:spMkLst>
        </pc:spChg>
        <pc:spChg chg="add mod">
          <ac:chgData name="Bui Anh Van 20213106" userId="0be9cc77-f00c-4301-98c3-09a65c7d43c5" providerId="ADAL" clId="{52FEE206-B2C0-499F-A249-3625320E01E0}" dt="2024-05-28T19:05:22.063" v="1661" actId="1076"/>
          <ac:spMkLst>
            <pc:docMk/>
            <pc:sldMk cId="2521190518" sldId="272"/>
            <ac:spMk id="11" creationId="{23CE38CF-A05C-F593-8CC5-1298300B7ECA}"/>
          </ac:spMkLst>
        </pc:spChg>
        <pc:spChg chg="add del mod">
          <ac:chgData name="Bui Anh Van 20213106" userId="0be9cc77-f00c-4301-98c3-09a65c7d43c5" providerId="ADAL" clId="{52FEE206-B2C0-499F-A249-3625320E01E0}" dt="2024-05-28T15:36:54.531" v="1424" actId="478"/>
          <ac:spMkLst>
            <pc:docMk/>
            <pc:sldMk cId="2521190518" sldId="272"/>
            <ac:spMk id="12" creationId="{6C10B1CC-9F10-5745-46B8-34AFB06C73F2}"/>
          </ac:spMkLst>
        </pc:spChg>
        <pc:spChg chg="add mod">
          <ac:chgData name="Bui Anh Van 20213106" userId="0be9cc77-f00c-4301-98c3-09a65c7d43c5" providerId="ADAL" clId="{52FEE206-B2C0-499F-A249-3625320E01E0}" dt="2024-05-28T19:06:40.748" v="1671" actId="1076"/>
          <ac:spMkLst>
            <pc:docMk/>
            <pc:sldMk cId="2521190518" sldId="272"/>
            <ac:spMk id="13" creationId="{B1300594-AA6C-DF18-C9D8-23628AF17F1B}"/>
          </ac:spMkLst>
        </pc:spChg>
        <pc:spChg chg="add mod ord">
          <ac:chgData name="Bui Anh Van 20213106" userId="0be9cc77-f00c-4301-98c3-09a65c7d43c5" providerId="ADAL" clId="{52FEE206-B2C0-499F-A249-3625320E01E0}" dt="2024-05-28T19:05:22.063" v="1661" actId="1076"/>
          <ac:spMkLst>
            <pc:docMk/>
            <pc:sldMk cId="2521190518" sldId="272"/>
            <ac:spMk id="15" creationId="{8F35EAC5-12A7-166F-BE7C-D2752E050051}"/>
          </ac:spMkLst>
        </pc:spChg>
        <pc:spChg chg="add mod">
          <ac:chgData name="Bui Anh Van 20213106" userId="0be9cc77-f00c-4301-98c3-09a65c7d43c5" providerId="ADAL" clId="{52FEE206-B2C0-499F-A249-3625320E01E0}" dt="2024-05-28T19:05:22.063" v="1661" actId="1076"/>
          <ac:spMkLst>
            <pc:docMk/>
            <pc:sldMk cId="2521190518" sldId="272"/>
            <ac:spMk id="22" creationId="{26A595B3-1B74-8E1F-5810-842DE599BB78}"/>
          </ac:spMkLst>
        </pc:spChg>
        <pc:picChg chg="add mod">
          <ac:chgData name="Bui Anh Van 20213106" userId="0be9cc77-f00c-4301-98c3-09a65c7d43c5" providerId="ADAL" clId="{52FEE206-B2C0-499F-A249-3625320E01E0}" dt="2024-05-28T19:05:22.063" v="1661" actId="1076"/>
          <ac:picMkLst>
            <pc:docMk/>
            <pc:sldMk cId="2521190518" sldId="272"/>
            <ac:picMk id="5" creationId="{73B720A7-EA55-79D7-3B78-262EBA9A527C}"/>
          </ac:picMkLst>
        </pc:picChg>
        <pc:cxnChg chg="add mod">
          <ac:chgData name="Bui Anh Van 20213106" userId="0be9cc77-f00c-4301-98c3-09a65c7d43c5" providerId="ADAL" clId="{52FEE206-B2C0-499F-A249-3625320E01E0}" dt="2024-05-28T19:05:22.063" v="1661" actId="1076"/>
          <ac:cxnSpMkLst>
            <pc:docMk/>
            <pc:sldMk cId="2521190518" sldId="272"/>
            <ac:cxnSpMk id="7" creationId="{C1B34F89-E056-85FB-80B3-303F919AD851}"/>
          </ac:cxnSpMkLst>
        </pc:cxnChg>
        <pc:cxnChg chg="add mod">
          <ac:chgData name="Bui Anh Van 20213106" userId="0be9cc77-f00c-4301-98c3-09a65c7d43c5" providerId="ADAL" clId="{52FEE206-B2C0-499F-A249-3625320E01E0}" dt="2024-05-28T19:05:22.063" v="1661" actId="1076"/>
          <ac:cxnSpMkLst>
            <pc:docMk/>
            <pc:sldMk cId="2521190518" sldId="272"/>
            <ac:cxnSpMk id="10" creationId="{E494D8AF-17E1-6DB4-9199-81CCECCD1469}"/>
          </ac:cxnSpMkLst>
        </pc:cxnChg>
        <pc:cxnChg chg="add mod">
          <ac:chgData name="Bui Anh Van 20213106" userId="0be9cc77-f00c-4301-98c3-09a65c7d43c5" providerId="ADAL" clId="{52FEE206-B2C0-499F-A249-3625320E01E0}" dt="2024-05-28T19:05:22.063" v="1661" actId="1076"/>
          <ac:cxnSpMkLst>
            <pc:docMk/>
            <pc:sldMk cId="2521190518" sldId="272"/>
            <ac:cxnSpMk id="16" creationId="{966FF046-AD6A-378B-988B-BF413DDCBA26}"/>
          </ac:cxnSpMkLst>
        </pc:cxnChg>
        <pc:cxnChg chg="add del mod">
          <ac:chgData name="Bui Anh Van 20213106" userId="0be9cc77-f00c-4301-98c3-09a65c7d43c5" providerId="ADAL" clId="{52FEE206-B2C0-499F-A249-3625320E01E0}" dt="2024-05-28T18:54:16.927" v="1586" actId="478"/>
          <ac:cxnSpMkLst>
            <pc:docMk/>
            <pc:sldMk cId="2521190518" sldId="272"/>
            <ac:cxnSpMk id="20" creationId="{02981D44-90FF-720A-5863-A4D282C32935}"/>
          </ac:cxnSpMkLst>
        </pc:cxnChg>
      </pc:sldChg>
      <pc:sldChg chg="add del ord">
        <pc:chgData name="Bui Anh Van 20213106" userId="0be9cc77-f00c-4301-98c3-09a65c7d43c5" providerId="ADAL" clId="{52FEE206-B2C0-499F-A249-3625320E01E0}" dt="2024-05-28T10:16:42.471" v="1230" actId="47"/>
        <pc:sldMkLst>
          <pc:docMk/>
          <pc:sldMk cId="3417053895" sldId="273"/>
        </pc:sldMkLst>
      </pc:sldChg>
      <pc:sldChg chg="addSp delSp modSp add del mod ord">
        <pc:chgData name="Bui Anh Van 20213106" userId="0be9cc77-f00c-4301-98c3-09a65c7d43c5" providerId="ADAL" clId="{52FEE206-B2C0-499F-A249-3625320E01E0}" dt="2024-05-29T10:24:43.113" v="2906" actId="2696"/>
        <pc:sldMkLst>
          <pc:docMk/>
          <pc:sldMk cId="3380403005" sldId="274"/>
        </pc:sldMkLst>
        <pc:spChg chg="mod">
          <ac:chgData name="Bui Anh Van 20213106" userId="0be9cc77-f00c-4301-98c3-09a65c7d43c5" providerId="ADAL" clId="{52FEE206-B2C0-499F-A249-3625320E01E0}" dt="2024-05-29T10:21:31.088" v="2875" actId="20577"/>
          <ac:spMkLst>
            <pc:docMk/>
            <pc:sldMk cId="3380403005" sldId="274"/>
            <ac:spMk id="2" creationId="{EF9B3AB5-95DF-4273-871C-843529DB7255}"/>
          </ac:spMkLst>
        </pc:spChg>
        <pc:spChg chg="del">
          <ac:chgData name="Bui Anh Van 20213106" userId="0be9cc77-f00c-4301-98c3-09a65c7d43c5" providerId="ADAL" clId="{52FEE206-B2C0-499F-A249-3625320E01E0}" dt="2024-05-28T19:56:23.804" v="1778" actId="478"/>
          <ac:spMkLst>
            <pc:docMk/>
            <pc:sldMk cId="3380403005" sldId="274"/>
            <ac:spMk id="3" creationId="{3573E091-9DCD-4DE7-96D1-A93E44E0F5B9}"/>
          </ac:spMkLst>
        </pc:spChg>
        <pc:spChg chg="add del mod">
          <ac:chgData name="Bui Anh Van 20213106" userId="0be9cc77-f00c-4301-98c3-09a65c7d43c5" providerId="ADAL" clId="{52FEE206-B2C0-499F-A249-3625320E01E0}" dt="2024-05-29T10:21:25.036" v="2863" actId="478"/>
          <ac:spMkLst>
            <pc:docMk/>
            <pc:sldMk cId="3380403005" sldId="274"/>
            <ac:spMk id="3" creationId="{79D7C5A9-2808-CB65-2C3A-1AB34BCAE01C}"/>
          </ac:spMkLst>
        </pc:spChg>
        <pc:graphicFrameChg chg="add mod modGraphic">
          <ac:chgData name="Bui Anh Van 20213106" userId="0be9cc77-f00c-4301-98c3-09a65c7d43c5" providerId="ADAL" clId="{52FEE206-B2C0-499F-A249-3625320E01E0}" dt="2024-05-29T10:23:44.433" v="2898" actId="207"/>
          <ac:graphicFrameMkLst>
            <pc:docMk/>
            <pc:sldMk cId="3380403005" sldId="274"/>
            <ac:graphicFrameMk id="5" creationId="{7A80B7E8-D523-89CF-E19B-E22F0A3F0851}"/>
          </ac:graphicFrameMkLst>
        </pc:graphicFrameChg>
        <pc:picChg chg="add del mod">
          <ac:chgData name="Bui Anh Van 20213106" userId="0be9cc77-f00c-4301-98c3-09a65c7d43c5" providerId="ADAL" clId="{52FEE206-B2C0-499F-A249-3625320E01E0}" dt="2024-05-28T19:57:17.252" v="1782" actId="478"/>
          <ac:picMkLst>
            <pc:docMk/>
            <pc:sldMk cId="3380403005" sldId="274"/>
            <ac:picMk id="5" creationId="{A82EAB83-369E-3BEC-298A-241B9BB3E197}"/>
          </ac:picMkLst>
        </pc:picChg>
      </pc:sldChg>
      <pc:sldChg chg="modSp add mod ord">
        <pc:chgData name="Bui Anh Van 20213106" userId="0be9cc77-f00c-4301-98c3-09a65c7d43c5" providerId="ADAL" clId="{52FEE206-B2C0-499F-A249-3625320E01E0}" dt="2024-05-28T10:14:59.810" v="1113" actId="20578"/>
        <pc:sldMkLst>
          <pc:docMk/>
          <pc:sldMk cId="3296916685" sldId="275"/>
        </pc:sldMkLst>
        <pc:spChg chg="mod">
          <ac:chgData name="Bui Anh Van 20213106" userId="0be9cc77-f00c-4301-98c3-09a65c7d43c5" providerId="ADAL" clId="{52FEE206-B2C0-499F-A249-3625320E01E0}" dt="2024-05-28T10:10:23.701" v="1057" actId="1035"/>
          <ac:spMkLst>
            <pc:docMk/>
            <pc:sldMk cId="3296916685" sldId="275"/>
            <ac:spMk id="4" creationId="{5642BA63-383F-45B9-939A-7A3B792A60C4}"/>
          </ac:spMkLst>
        </pc:spChg>
      </pc:sldChg>
      <pc:sldChg chg="modSp add mod ord">
        <pc:chgData name="Bui Anh Van 20213106" userId="0be9cc77-f00c-4301-98c3-09a65c7d43c5" providerId="ADAL" clId="{52FEE206-B2C0-499F-A249-3625320E01E0}" dt="2024-05-28T10:14:59.810" v="1113" actId="20578"/>
        <pc:sldMkLst>
          <pc:docMk/>
          <pc:sldMk cId="942623941" sldId="276"/>
        </pc:sldMkLst>
        <pc:spChg chg="mod">
          <ac:chgData name="Bui Anh Van 20213106" userId="0be9cc77-f00c-4301-98c3-09a65c7d43c5" providerId="ADAL" clId="{52FEE206-B2C0-499F-A249-3625320E01E0}" dt="2024-05-28T10:14:20.563" v="1106" actId="1076"/>
          <ac:spMkLst>
            <pc:docMk/>
            <pc:sldMk cId="942623941" sldId="276"/>
            <ac:spMk id="4" creationId="{5642BA63-383F-45B9-939A-7A3B792A60C4}"/>
          </ac:spMkLst>
        </pc:spChg>
      </pc:sldChg>
      <pc:sldChg chg="addSp delSp modSp add mod modAnim modNotesTx">
        <pc:chgData name="Bui Anh Van 20213106" userId="0be9cc77-f00c-4301-98c3-09a65c7d43c5" providerId="ADAL" clId="{52FEE206-B2C0-499F-A249-3625320E01E0}" dt="2024-05-29T19:32:01.718" v="5362"/>
        <pc:sldMkLst>
          <pc:docMk/>
          <pc:sldMk cId="1178526466" sldId="277"/>
        </pc:sldMkLst>
        <pc:spChg chg="del">
          <ac:chgData name="Bui Anh Van 20213106" userId="0be9cc77-f00c-4301-98c3-09a65c7d43c5" providerId="ADAL" clId="{52FEE206-B2C0-499F-A249-3625320E01E0}" dt="2024-05-28T19:07:40.161" v="1677" actId="478"/>
          <ac:spMkLst>
            <pc:docMk/>
            <pc:sldMk cId="1178526466" sldId="277"/>
            <ac:spMk id="3" creationId="{3573E091-9DCD-4DE7-96D1-A93E44E0F5B9}"/>
          </ac:spMkLst>
        </pc:spChg>
        <pc:spChg chg="add mod">
          <ac:chgData name="Bui Anh Van 20213106" userId="0be9cc77-f00c-4301-98c3-09a65c7d43c5" providerId="ADAL" clId="{52FEE206-B2C0-499F-A249-3625320E01E0}" dt="2024-05-29T19:24:18.172" v="5326" actId="1076"/>
          <ac:spMkLst>
            <pc:docMk/>
            <pc:sldMk cId="1178526466" sldId="277"/>
            <ac:spMk id="3" creationId="{40D7F341-6659-B21D-472F-AC1F381532BF}"/>
          </ac:spMkLst>
        </pc:spChg>
        <pc:spChg chg="add del">
          <ac:chgData name="Bui Anh Van 20213106" userId="0be9cc77-f00c-4301-98c3-09a65c7d43c5" providerId="ADAL" clId="{52FEE206-B2C0-499F-A249-3625320E01E0}" dt="2024-05-28T19:07:26.021" v="1673" actId="22"/>
          <ac:spMkLst>
            <pc:docMk/>
            <pc:sldMk cId="1178526466" sldId="277"/>
            <ac:spMk id="6" creationId="{D95FDF40-A179-4BF5-393C-EA1FA143AFA2}"/>
          </ac:spMkLst>
        </pc:spChg>
        <pc:spChg chg="add mod">
          <ac:chgData name="Bui Anh Van 20213106" userId="0be9cc77-f00c-4301-98c3-09a65c7d43c5" providerId="ADAL" clId="{52FEE206-B2C0-499F-A249-3625320E01E0}" dt="2024-05-28T19:22:09.593" v="1711" actId="1076"/>
          <ac:spMkLst>
            <pc:docMk/>
            <pc:sldMk cId="1178526466" sldId="277"/>
            <ac:spMk id="8" creationId="{2E3FB7F9-F9EB-ABCD-18DD-8A43D8E06FAC}"/>
          </ac:spMkLst>
        </pc:spChg>
        <pc:spChg chg="add mod">
          <ac:chgData name="Bui Anh Van 20213106" userId="0be9cc77-f00c-4301-98c3-09a65c7d43c5" providerId="ADAL" clId="{52FEE206-B2C0-499F-A249-3625320E01E0}" dt="2024-05-28T19:28:35.626" v="1770" actId="1076"/>
          <ac:spMkLst>
            <pc:docMk/>
            <pc:sldMk cId="1178526466" sldId="277"/>
            <ac:spMk id="9" creationId="{B9DC130B-46FF-9619-CD55-53759445408E}"/>
          </ac:spMkLst>
        </pc:spChg>
        <pc:picChg chg="add mod">
          <ac:chgData name="Bui Anh Van 20213106" userId="0be9cc77-f00c-4301-98c3-09a65c7d43c5" providerId="ADAL" clId="{52FEE206-B2C0-499F-A249-3625320E01E0}" dt="2024-05-28T19:07:54.673" v="1688" actId="1036"/>
          <ac:picMkLst>
            <pc:docMk/>
            <pc:sldMk cId="1178526466" sldId="277"/>
            <ac:picMk id="7" creationId="{601A8A28-C223-D935-0ED0-BC95035254CE}"/>
          </ac:picMkLst>
        </pc:picChg>
      </pc:sldChg>
      <pc:sldChg chg="addSp delSp modSp add mod modAnim modNotesTx">
        <pc:chgData name="Bui Anh Van 20213106" userId="0be9cc77-f00c-4301-98c3-09a65c7d43c5" providerId="ADAL" clId="{52FEE206-B2C0-499F-A249-3625320E01E0}" dt="2024-05-29T19:32:26.228" v="5365" actId="1076"/>
        <pc:sldMkLst>
          <pc:docMk/>
          <pc:sldMk cId="2907151835" sldId="278"/>
        </pc:sldMkLst>
        <pc:spChg chg="add mod">
          <ac:chgData name="Bui Anh Van 20213106" userId="0be9cc77-f00c-4301-98c3-09a65c7d43c5" providerId="ADAL" clId="{52FEE206-B2C0-499F-A249-3625320E01E0}" dt="2024-05-29T05:17:49.407" v="2227"/>
          <ac:spMkLst>
            <pc:docMk/>
            <pc:sldMk cId="2907151835" sldId="278"/>
            <ac:spMk id="5" creationId="{AE0082E2-8A7E-9B0D-735D-928CA3E1DF13}"/>
          </ac:spMkLst>
        </pc:spChg>
        <pc:spChg chg="add mod">
          <ac:chgData name="Bui Anh Van 20213106" userId="0be9cc77-f00c-4301-98c3-09a65c7d43c5" providerId="ADAL" clId="{52FEE206-B2C0-499F-A249-3625320E01E0}" dt="2024-05-29T19:24:41.869" v="5328"/>
          <ac:spMkLst>
            <pc:docMk/>
            <pc:sldMk cId="2907151835" sldId="278"/>
            <ac:spMk id="6" creationId="{B3F5F721-25F9-8ABB-E2CE-3FADD2997024}"/>
          </ac:spMkLst>
        </pc:spChg>
        <pc:spChg chg="add mod">
          <ac:chgData name="Bui Anh Van 20213106" userId="0be9cc77-f00c-4301-98c3-09a65c7d43c5" providerId="ADAL" clId="{52FEE206-B2C0-499F-A249-3625320E01E0}" dt="2024-05-29T19:32:26.228" v="5365" actId="1076"/>
          <ac:spMkLst>
            <pc:docMk/>
            <pc:sldMk cId="2907151835" sldId="278"/>
            <ac:spMk id="7" creationId="{1674BEFB-B41F-2763-7D3A-6EBF2C261D31}"/>
          </ac:spMkLst>
        </pc:spChg>
        <pc:spChg chg="del">
          <ac:chgData name="Bui Anh Van 20213106" userId="0be9cc77-f00c-4301-98c3-09a65c7d43c5" providerId="ADAL" clId="{52FEE206-B2C0-499F-A249-3625320E01E0}" dt="2024-05-28T19:12:18.502" v="1705" actId="478"/>
          <ac:spMkLst>
            <pc:docMk/>
            <pc:sldMk cId="2907151835" sldId="278"/>
            <ac:spMk id="8" creationId="{2E3FB7F9-F9EB-ABCD-18DD-8A43D8E06FAC}"/>
          </ac:spMkLst>
        </pc:spChg>
        <pc:picChg chg="add mod">
          <ac:chgData name="Bui Anh Van 20213106" userId="0be9cc77-f00c-4301-98c3-09a65c7d43c5" providerId="ADAL" clId="{52FEE206-B2C0-499F-A249-3625320E01E0}" dt="2024-05-29T05:18:06.298" v="2234" actId="1036"/>
          <ac:picMkLst>
            <pc:docMk/>
            <pc:sldMk cId="2907151835" sldId="278"/>
            <ac:picMk id="3" creationId="{E4B1960D-61B1-4323-58E8-07BB7B60AD33}"/>
          </ac:picMkLst>
        </pc:picChg>
        <pc:picChg chg="del">
          <ac:chgData name="Bui Anh Van 20213106" userId="0be9cc77-f00c-4301-98c3-09a65c7d43c5" providerId="ADAL" clId="{52FEE206-B2C0-499F-A249-3625320E01E0}" dt="2024-05-28T19:12:20.263" v="1706" actId="478"/>
          <ac:picMkLst>
            <pc:docMk/>
            <pc:sldMk cId="2907151835" sldId="278"/>
            <ac:picMk id="7" creationId="{601A8A28-C223-D935-0ED0-BC95035254CE}"/>
          </ac:picMkLst>
        </pc:picChg>
      </pc:sldChg>
      <pc:sldChg chg="addSp modSp add mod modTransition">
        <pc:chgData name="Bui Anh Van 20213106" userId="0be9cc77-f00c-4301-98c3-09a65c7d43c5" providerId="ADAL" clId="{52FEE206-B2C0-499F-A249-3625320E01E0}" dt="2024-05-29T19:24:39.020" v="5327"/>
        <pc:sldMkLst>
          <pc:docMk/>
          <pc:sldMk cId="3961877124" sldId="279"/>
        </pc:sldMkLst>
        <pc:spChg chg="add mod">
          <ac:chgData name="Bui Anh Van 20213106" userId="0be9cc77-f00c-4301-98c3-09a65c7d43c5" providerId="ADAL" clId="{52FEE206-B2C0-499F-A249-3625320E01E0}" dt="2024-05-29T04:04:24.596" v="2028" actId="403"/>
          <ac:spMkLst>
            <pc:docMk/>
            <pc:sldMk cId="3961877124" sldId="279"/>
            <ac:spMk id="3" creationId="{798B2DCF-10BC-D3EA-405F-0E8BE5BC5AA6}"/>
          </ac:spMkLst>
        </pc:spChg>
        <pc:spChg chg="add mod">
          <ac:chgData name="Bui Anh Van 20213106" userId="0be9cc77-f00c-4301-98c3-09a65c7d43c5" providerId="ADAL" clId="{52FEE206-B2C0-499F-A249-3625320E01E0}" dt="2024-05-29T19:24:39.020" v="5327"/>
          <ac:spMkLst>
            <pc:docMk/>
            <pc:sldMk cId="3961877124" sldId="279"/>
            <ac:spMk id="5" creationId="{E5C38CCA-B2BF-AA2A-59B9-7E2F21CB0115}"/>
          </ac:spMkLst>
        </pc:spChg>
        <pc:spChg chg="mod">
          <ac:chgData name="Bui Anh Van 20213106" userId="0be9cc77-f00c-4301-98c3-09a65c7d43c5" providerId="ADAL" clId="{52FEE206-B2C0-499F-A249-3625320E01E0}" dt="2024-05-28T19:24:53.693" v="1719" actId="1076"/>
          <ac:spMkLst>
            <pc:docMk/>
            <pc:sldMk cId="3961877124" sldId="279"/>
            <ac:spMk id="8" creationId="{2E3FB7F9-F9EB-ABCD-18DD-8A43D8E06FAC}"/>
          </ac:spMkLst>
        </pc:spChg>
        <pc:picChg chg="mod">
          <ac:chgData name="Bui Anh Van 20213106" userId="0be9cc77-f00c-4301-98c3-09a65c7d43c5" providerId="ADAL" clId="{52FEE206-B2C0-499F-A249-3625320E01E0}" dt="2024-05-28T19:22:43.113" v="1714" actId="1076"/>
          <ac:picMkLst>
            <pc:docMk/>
            <pc:sldMk cId="3961877124" sldId="279"/>
            <ac:picMk id="7" creationId="{601A8A28-C223-D935-0ED0-BC95035254CE}"/>
          </ac:picMkLst>
        </pc:picChg>
      </pc:sldChg>
      <pc:sldChg chg="addSp delSp modSp add mod">
        <pc:chgData name="Bui Anh Van 20213106" userId="0be9cc77-f00c-4301-98c3-09a65c7d43c5" providerId="ADAL" clId="{52FEE206-B2C0-499F-A249-3625320E01E0}" dt="2024-05-29T10:38:33.870" v="3218" actId="20577"/>
        <pc:sldMkLst>
          <pc:docMk/>
          <pc:sldMk cId="1061380569" sldId="280"/>
        </pc:sldMkLst>
        <pc:spChg chg="mod">
          <ac:chgData name="Bui Anh Van 20213106" userId="0be9cc77-f00c-4301-98c3-09a65c7d43c5" providerId="ADAL" clId="{52FEE206-B2C0-499F-A249-3625320E01E0}" dt="2024-05-29T10:35:06.475" v="3109" actId="20577"/>
          <ac:spMkLst>
            <pc:docMk/>
            <pc:sldMk cId="1061380569" sldId="280"/>
            <ac:spMk id="2" creationId="{EF9B3AB5-95DF-4273-871C-843529DB7255}"/>
          </ac:spMkLst>
        </pc:spChg>
        <pc:spChg chg="del">
          <ac:chgData name="Bui Anh Van 20213106" userId="0be9cc77-f00c-4301-98c3-09a65c7d43c5" providerId="ADAL" clId="{52FEE206-B2C0-499F-A249-3625320E01E0}" dt="2024-05-29T05:10:13.684" v="2185" actId="478"/>
          <ac:spMkLst>
            <pc:docMk/>
            <pc:sldMk cId="1061380569" sldId="280"/>
            <ac:spMk id="3" creationId="{3573E091-9DCD-4DE7-96D1-A93E44E0F5B9}"/>
          </ac:spMkLst>
        </pc:spChg>
        <pc:spChg chg="add mod">
          <ac:chgData name="Bui Anh Van 20213106" userId="0be9cc77-f00c-4301-98c3-09a65c7d43c5" providerId="ADAL" clId="{52FEE206-B2C0-499F-A249-3625320E01E0}" dt="2024-05-29T10:38:33.870" v="3218" actId="20577"/>
          <ac:spMkLst>
            <pc:docMk/>
            <pc:sldMk cId="1061380569" sldId="280"/>
            <ac:spMk id="5" creationId="{67E4A1EF-B3C1-C123-0667-A37EE7C76D3F}"/>
          </ac:spMkLst>
        </pc:spChg>
        <pc:graphicFrameChg chg="add mod modGraphic">
          <ac:chgData name="Bui Anh Van 20213106" userId="0be9cc77-f00c-4301-98c3-09a65c7d43c5" providerId="ADAL" clId="{52FEE206-B2C0-499F-A249-3625320E01E0}" dt="2024-05-29T10:38:10.899" v="3192" actId="1035"/>
          <ac:graphicFrameMkLst>
            <pc:docMk/>
            <pc:sldMk cId="1061380569" sldId="280"/>
            <ac:graphicFrameMk id="3" creationId="{256CE588-640D-7BB9-F9DA-EB135835343B}"/>
          </ac:graphicFrameMkLst>
        </pc:graphicFrameChg>
      </pc:sldChg>
      <pc:sldChg chg="addSp delSp modSp add mod modAnim modNotesTx">
        <pc:chgData name="Bui Anh Van 20213106" userId="0be9cc77-f00c-4301-98c3-09a65c7d43c5" providerId="ADAL" clId="{52FEE206-B2C0-499F-A249-3625320E01E0}" dt="2024-05-29T19:32:34.416" v="5366"/>
        <pc:sldMkLst>
          <pc:docMk/>
          <pc:sldMk cId="450374477" sldId="281"/>
        </pc:sldMkLst>
        <pc:spChg chg="add del mod">
          <ac:chgData name="Bui Anh Van 20213106" userId="0be9cc77-f00c-4301-98c3-09a65c7d43c5" providerId="ADAL" clId="{52FEE206-B2C0-499F-A249-3625320E01E0}" dt="2024-05-29T10:08:43.197" v="2323" actId="21"/>
          <ac:spMkLst>
            <pc:docMk/>
            <pc:sldMk cId="450374477" sldId="281"/>
            <ac:spMk id="3" creationId="{0F22859D-A2FE-A7CB-512B-B6AA2685D482}"/>
          </ac:spMkLst>
        </pc:spChg>
        <pc:spChg chg="add mod">
          <ac:chgData name="Bui Anh Van 20213106" userId="0be9cc77-f00c-4301-98c3-09a65c7d43c5" providerId="ADAL" clId="{52FEE206-B2C0-499F-A249-3625320E01E0}" dt="2024-05-29T19:24:48.094" v="5330"/>
          <ac:spMkLst>
            <pc:docMk/>
            <pc:sldMk cId="450374477" sldId="281"/>
            <ac:spMk id="6" creationId="{8BFA1C50-598E-49D3-818E-683CABA6496C}"/>
          </ac:spMkLst>
        </pc:spChg>
        <pc:picChg chg="del">
          <ac:chgData name="Bui Anh Van 20213106" userId="0be9cc77-f00c-4301-98c3-09a65c7d43c5" providerId="ADAL" clId="{52FEE206-B2C0-499F-A249-3625320E01E0}" dt="2024-05-28T19:57:34.622" v="1784" actId="478"/>
          <ac:picMkLst>
            <pc:docMk/>
            <pc:sldMk cId="450374477" sldId="281"/>
            <ac:picMk id="3" creationId="{E4B1960D-61B1-4323-58E8-07BB7B60AD33}"/>
          </ac:picMkLst>
        </pc:picChg>
        <pc:picChg chg="add mod">
          <ac:chgData name="Bui Anh Van 20213106" userId="0be9cc77-f00c-4301-98c3-09a65c7d43c5" providerId="ADAL" clId="{52FEE206-B2C0-499F-A249-3625320E01E0}" dt="2024-05-28T19:58:03.442" v="1790" actId="1036"/>
          <ac:picMkLst>
            <pc:docMk/>
            <pc:sldMk cId="450374477" sldId="281"/>
            <ac:picMk id="5" creationId="{76F51554-5B28-1D4A-27FF-1ACE2FE1A6D2}"/>
          </ac:picMkLst>
        </pc:picChg>
      </pc:sldChg>
      <pc:sldChg chg="addSp delSp modSp add mod modAnim modNotesTx">
        <pc:chgData name="Bui Anh Van 20213106" userId="0be9cc77-f00c-4301-98c3-09a65c7d43c5" providerId="ADAL" clId="{52FEE206-B2C0-499F-A249-3625320E01E0}" dt="2024-05-29T19:32:42.047" v="5367"/>
        <pc:sldMkLst>
          <pc:docMk/>
          <pc:sldMk cId="1938070341" sldId="282"/>
        </pc:sldMkLst>
        <pc:spChg chg="add mod">
          <ac:chgData name="Bui Anh Van 20213106" userId="0be9cc77-f00c-4301-98c3-09a65c7d43c5" providerId="ADAL" clId="{52FEE206-B2C0-499F-A249-3625320E01E0}" dt="2024-05-29T19:24:50.320" v="5331"/>
          <ac:spMkLst>
            <pc:docMk/>
            <pc:sldMk cId="1938070341" sldId="282"/>
            <ac:spMk id="5" creationId="{473B4F5F-4DFA-B336-18D0-D78EF36CC9B1}"/>
          </ac:spMkLst>
        </pc:spChg>
        <pc:spChg chg="add del">
          <ac:chgData name="Bui Anh Van 20213106" userId="0be9cc77-f00c-4301-98c3-09a65c7d43c5" providerId="ADAL" clId="{52FEE206-B2C0-499F-A249-3625320E01E0}" dt="2024-05-29T10:08:38.789" v="2321" actId="22"/>
          <ac:spMkLst>
            <pc:docMk/>
            <pc:sldMk cId="1938070341" sldId="282"/>
            <ac:spMk id="6" creationId="{C016E1F4-2D03-12DD-070D-06A28820D799}"/>
          </ac:spMkLst>
        </pc:spChg>
        <pc:spChg chg="add mod">
          <ac:chgData name="Bui Anh Van 20213106" userId="0be9cc77-f00c-4301-98c3-09a65c7d43c5" providerId="ADAL" clId="{52FEE206-B2C0-499F-A249-3625320E01E0}" dt="2024-05-29T10:12:09.382" v="2509" actId="14100"/>
          <ac:spMkLst>
            <pc:docMk/>
            <pc:sldMk cId="1938070341" sldId="282"/>
            <ac:spMk id="7" creationId="{677FD883-CD22-57AA-2707-2365738F149E}"/>
          </ac:spMkLst>
        </pc:spChg>
        <pc:picChg chg="add mod">
          <ac:chgData name="Bui Anh Van 20213106" userId="0be9cc77-f00c-4301-98c3-09a65c7d43c5" providerId="ADAL" clId="{52FEE206-B2C0-499F-A249-3625320E01E0}" dt="2024-05-28T20:39:47.165" v="1939" actId="1076"/>
          <ac:picMkLst>
            <pc:docMk/>
            <pc:sldMk cId="1938070341" sldId="282"/>
            <ac:picMk id="3" creationId="{05FA8BE7-8C2A-4E87-FD98-992EB9190E54}"/>
          </ac:picMkLst>
        </pc:picChg>
        <pc:picChg chg="del">
          <ac:chgData name="Bui Anh Van 20213106" userId="0be9cc77-f00c-4301-98c3-09a65c7d43c5" providerId="ADAL" clId="{52FEE206-B2C0-499F-A249-3625320E01E0}" dt="2024-05-28T20:38:06.006" v="1872" actId="478"/>
          <ac:picMkLst>
            <pc:docMk/>
            <pc:sldMk cId="1938070341" sldId="282"/>
            <ac:picMk id="5" creationId="{76F51554-5B28-1D4A-27FF-1ACE2FE1A6D2}"/>
          </ac:picMkLst>
        </pc:picChg>
      </pc:sldChg>
      <pc:sldChg chg="addSp delSp modSp add mod modAnim modNotesTx">
        <pc:chgData name="Bui Anh Van 20213106" userId="0be9cc77-f00c-4301-98c3-09a65c7d43c5" providerId="ADAL" clId="{52FEE206-B2C0-499F-A249-3625320E01E0}" dt="2024-05-29T19:32:46.587" v="5368"/>
        <pc:sldMkLst>
          <pc:docMk/>
          <pc:sldMk cId="2876375398" sldId="283"/>
        </pc:sldMkLst>
        <pc:spChg chg="add mod">
          <ac:chgData name="Bui Anh Van 20213106" userId="0be9cc77-f00c-4301-98c3-09a65c7d43c5" providerId="ADAL" clId="{52FEE206-B2C0-499F-A249-3625320E01E0}" dt="2024-05-29T10:10:48.462" v="2479" actId="20577"/>
          <ac:spMkLst>
            <pc:docMk/>
            <pc:sldMk cId="2876375398" sldId="283"/>
            <ac:spMk id="3" creationId="{BA931213-BAC5-64D0-6F3B-C3EC1F8D0894}"/>
          </ac:spMkLst>
        </pc:spChg>
        <pc:spChg chg="add mod">
          <ac:chgData name="Bui Anh Van 20213106" userId="0be9cc77-f00c-4301-98c3-09a65c7d43c5" providerId="ADAL" clId="{52FEE206-B2C0-499F-A249-3625320E01E0}" dt="2024-05-29T19:24:52.490" v="5332"/>
          <ac:spMkLst>
            <pc:docMk/>
            <pc:sldMk cId="2876375398" sldId="283"/>
            <ac:spMk id="6" creationId="{0FA3F050-EFD2-CF88-58F2-998437A42CB3}"/>
          </ac:spMkLst>
        </pc:spChg>
        <pc:picChg chg="del">
          <ac:chgData name="Bui Anh Van 20213106" userId="0be9cc77-f00c-4301-98c3-09a65c7d43c5" providerId="ADAL" clId="{52FEE206-B2C0-499F-A249-3625320E01E0}" dt="2024-05-28T21:06:26.193" v="1941" actId="478"/>
          <ac:picMkLst>
            <pc:docMk/>
            <pc:sldMk cId="2876375398" sldId="283"/>
            <ac:picMk id="3" creationId="{05FA8BE7-8C2A-4E87-FD98-992EB9190E54}"/>
          </ac:picMkLst>
        </pc:picChg>
        <pc:picChg chg="add mod">
          <ac:chgData name="Bui Anh Van 20213106" userId="0be9cc77-f00c-4301-98c3-09a65c7d43c5" providerId="ADAL" clId="{52FEE206-B2C0-499F-A249-3625320E01E0}" dt="2024-05-28T21:06:37.733" v="1943" actId="14100"/>
          <ac:picMkLst>
            <pc:docMk/>
            <pc:sldMk cId="2876375398" sldId="283"/>
            <ac:picMk id="5" creationId="{35DCDB89-B544-766E-0EDC-5DD9BB8FBB62}"/>
          </ac:picMkLst>
        </pc:picChg>
      </pc:sldChg>
      <pc:sldChg chg="addSp delSp modSp add mod modAnim modNotesTx">
        <pc:chgData name="Bui Anh Van 20213106" userId="0be9cc77-f00c-4301-98c3-09a65c7d43c5" providerId="ADAL" clId="{52FEE206-B2C0-499F-A249-3625320E01E0}" dt="2024-05-29T19:32:55.086" v="5369"/>
        <pc:sldMkLst>
          <pc:docMk/>
          <pc:sldMk cId="256093782" sldId="284"/>
        </pc:sldMkLst>
        <pc:spChg chg="add mod">
          <ac:chgData name="Bui Anh Van 20213106" userId="0be9cc77-f00c-4301-98c3-09a65c7d43c5" providerId="ADAL" clId="{52FEE206-B2C0-499F-A249-3625320E01E0}" dt="2024-05-29T10:11:42.623" v="2495" actId="14100"/>
          <ac:spMkLst>
            <pc:docMk/>
            <pc:sldMk cId="256093782" sldId="284"/>
            <ac:spMk id="5" creationId="{3DD4E5B5-5985-23B1-18E0-D367D9B8E203}"/>
          </ac:spMkLst>
        </pc:spChg>
        <pc:picChg chg="add mod">
          <ac:chgData name="Bui Anh Van 20213106" userId="0be9cc77-f00c-4301-98c3-09a65c7d43c5" providerId="ADAL" clId="{52FEE206-B2C0-499F-A249-3625320E01E0}" dt="2024-05-28T21:14:05.283" v="2020" actId="1076"/>
          <ac:picMkLst>
            <pc:docMk/>
            <pc:sldMk cId="256093782" sldId="284"/>
            <ac:picMk id="3" creationId="{1C33FD01-CEEA-A895-D72B-30CA7668EF8D}"/>
          </ac:picMkLst>
        </pc:picChg>
        <pc:picChg chg="del">
          <ac:chgData name="Bui Anh Van 20213106" userId="0be9cc77-f00c-4301-98c3-09a65c7d43c5" providerId="ADAL" clId="{52FEE206-B2C0-499F-A249-3625320E01E0}" dt="2024-05-28T21:13:57.187" v="2017" actId="478"/>
          <ac:picMkLst>
            <pc:docMk/>
            <pc:sldMk cId="256093782" sldId="284"/>
            <ac:picMk id="5" creationId="{35DCDB89-B544-766E-0EDC-5DD9BB8FBB62}"/>
          </ac:picMkLst>
        </pc:picChg>
      </pc:sldChg>
      <pc:sldChg chg="addSp delSp modSp add mod modAnim modNotesTx">
        <pc:chgData name="Bui Anh Van 20213106" userId="0be9cc77-f00c-4301-98c3-09a65c7d43c5" providerId="ADAL" clId="{52FEE206-B2C0-499F-A249-3625320E01E0}" dt="2024-05-29T19:33:00.533" v="5370"/>
        <pc:sldMkLst>
          <pc:docMk/>
          <pc:sldMk cId="1961976037" sldId="285"/>
        </pc:sldMkLst>
        <pc:spChg chg="add mod">
          <ac:chgData name="Bui Anh Van 20213106" userId="0be9cc77-f00c-4301-98c3-09a65c7d43c5" providerId="ADAL" clId="{52FEE206-B2C0-499F-A249-3625320E01E0}" dt="2024-05-29T10:14:02.592" v="2643" actId="1076"/>
          <ac:spMkLst>
            <pc:docMk/>
            <pc:sldMk cId="1961976037" sldId="285"/>
            <ac:spMk id="3" creationId="{C5804AD1-9EF5-A7C8-0309-40CECD308E94}"/>
          </ac:spMkLst>
        </pc:spChg>
        <pc:picChg chg="del">
          <ac:chgData name="Bui Anh Van 20213106" userId="0be9cc77-f00c-4301-98c3-09a65c7d43c5" providerId="ADAL" clId="{52FEE206-B2C0-499F-A249-3625320E01E0}" dt="2024-05-29T05:05:28.752" v="2031" actId="478"/>
          <ac:picMkLst>
            <pc:docMk/>
            <pc:sldMk cId="1961976037" sldId="285"/>
            <ac:picMk id="3" creationId="{1C33FD01-CEEA-A895-D72B-30CA7668EF8D}"/>
          </ac:picMkLst>
        </pc:picChg>
        <pc:picChg chg="add mod">
          <ac:chgData name="Bui Anh Van 20213106" userId="0be9cc77-f00c-4301-98c3-09a65c7d43c5" providerId="ADAL" clId="{52FEE206-B2C0-499F-A249-3625320E01E0}" dt="2024-05-29T05:05:39.698" v="2034" actId="1076"/>
          <ac:picMkLst>
            <pc:docMk/>
            <pc:sldMk cId="1961976037" sldId="285"/>
            <ac:picMk id="5" creationId="{09081FD1-6667-4BA3-8725-206833D85B74}"/>
          </ac:picMkLst>
        </pc:picChg>
      </pc:sldChg>
      <pc:sldChg chg="addSp delSp modSp add mod modAnim modNotesTx">
        <pc:chgData name="Bui Anh Van 20213106" userId="0be9cc77-f00c-4301-98c3-09a65c7d43c5" providerId="ADAL" clId="{52FEE206-B2C0-499F-A249-3625320E01E0}" dt="2024-05-29T19:33:18.357" v="5373"/>
        <pc:sldMkLst>
          <pc:docMk/>
          <pc:sldMk cId="3009338700" sldId="286"/>
        </pc:sldMkLst>
        <pc:spChg chg="add mod">
          <ac:chgData name="Bui Anh Van 20213106" userId="0be9cc77-f00c-4301-98c3-09a65c7d43c5" providerId="ADAL" clId="{52FEE206-B2C0-499F-A249-3625320E01E0}" dt="2024-05-29T10:16:03.620" v="2661" actId="1076"/>
          <ac:spMkLst>
            <pc:docMk/>
            <pc:sldMk cId="3009338700" sldId="286"/>
            <ac:spMk id="5" creationId="{809943CA-BE91-7945-09D6-A1B7C6C10900}"/>
          </ac:spMkLst>
        </pc:spChg>
        <pc:spChg chg="add mod">
          <ac:chgData name="Bui Anh Van 20213106" userId="0be9cc77-f00c-4301-98c3-09a65c7d43c5" providerId="ADAL" clId="{52FEE206-B2C0-499F-A249-3625320E01E0}" dt="2024-05-29T10:16:58.895" v="2744" actId="14100"/>
          <ac:spMkLst>
            <pc:docMk/>
            <pc:sldMk cId="3009338700" sldId="286"/>
            <ac:spMk id="6" creationId="{8EF041D3-7539-DC23-1A56-7718FE65EC29}"/>
          </ac:spMkLst>
        </pc:spChg>
        <pc:spChg chg="add mod">
          <ac:chgData name="Bui Anh Van 20213106" userId="0be9cc77-f00c-4301-98c3-09a65c7d43c5" providerId="ADAL" clId="{52FEE206-B2C0-499F-A249-3625320E01E0}" dt="2024-05-29T19:24:57.474" v="5333"/>
          <ac:spMkLst>
            <pc:docMk/>
            <pc:sldMk cId="3009338700" sldId="286"/>
            <ac:spMk id="7" creationId="{13B0D399-7CB4-469C-53BE-2063E088A2F4}"/>
          </ac:spMkLst>
        </pc:spChg>
        <pc:spChg chg="add mod">
          <ac:chgData name="Bui Anh Van 20213106" userId="0be9cc77-f00c-4301-98c3-09a65c7d43c5" providerId="ADAL" clId="{52FEE206-B2C0-499F-A249-3625320E01E0}" dt="2024-05-29T10:15:43.311" v="2655"/>
          <ac:spMkLst>
            <pc:docMk/>
            <pc:sldMk cId="3009338700" sldId="286"/>
            <ac:spMk id="7" creationId="{5E55F0D6-B15D-5ACD-933B-E35C5A5931AD}"/>
          </ac:spMkLst>
        </pc:spChg>
        <pc:picChg chg="add mod">
          <ac:chgData name="Bui Anh Van 20213106" userId="0be9cc77-f00c-4301-98c3-09a65c7d43c5" providerId="ADAL" clId="{52FEE206-B2C0-499F-A249-3625320E01E0}" dt="2024-05-29T05:06:22.837" v="2092" actId="14100"/>
          <ac:picMkLst>
            <pc:docMk/>
            <pc:sldMk cId="3009338700" sldId="286"/>
            <ac:picMk id="3" creationId="{3641FD4B-6875-05A8-123A-0C1E0FAE4D29}"/>
          </ac:picMkLst>
        </pc:picChg>
        <pc:picChg chg="del">
          <ac:chgData name="Bui Anh Van 20213106" userId="0be9cc77-f00c-4301-98c3-09a65c7d43c5" providerId="ADAL" clId="{52FEE206-B2C0-499F-A249-3625320E01E0}" dt="2024-05-29T05:06:19.287" v="2090" actId="478"/>
          <ac:picMkLst>
            <pc:docMk/>
            <pc:sldMk cId="3009338700" sldId="286"/>
            <ac:picMk id="5" creationId="{09081FD1-6667-4BA3-8725-206833D85B74}"/>
          </ac:picMkLst>
        </pc:picChg>
      </pc:sldChg>
      <pc:sldChg chg="addSp delSp modSp add mod modAnim modNotesTx">
        <pc:chgData name="Bui Anh Van 20213106" userId="0be9cc77-f00c-4301-98c3-09a65c7d43c5" providerId="ADAL" clId="{52FEE206-B2C0-499F-A249-3625320E01E0}" dt="2024-05-29T19:33:36.979" v="5376"/>
        <pc:sldMkLst>
          <pc:docMk/>
          <pc:sldMk cId="3375092142" sldId="287"/>
        </pc:sldMkLst>
        <pc:spChg chg="add mod">
          <ac:chgData name="Bui Anh Van 20213106" userId="0be9cc77-f00c-4301-98c3-09a65c7d43c5" providerId="ADAL" clId="{52FEE206-B2C0-499F-A249-3625320E01E0}" dt="2024-05-29T10:17:04.582" v="2746" actId="1076"/>
          <ac:spMkLst>
            <pc:docMk/>
            <pc:sldMk cId="3375092142" sldId="287"/>
            <ac:spMk id="3" creationId="{C3B3AFBE-FAAA-84C6-3080-AA48FA933F29}"/>
          </ac:spMkLst>
        </pc:spChg>
        <pc:spChg chg="add mod">
          <ac:chgData name="Bui Anh Van 20213106" userId="0be9cc77-f00c-4301-98c3-09a65c7d43c5" providerId="ADAL" clId="{52FEE206-B2C0-499F-A249-3625320E01E0}" dt="2024-05-29T10:17:40.012" v="2760" actId="1076"/>
          <ac:spMkLst>
            <pc:docMk/>
            <pc:sldMk cId="3375092142" sldId="287"/>
            <ac:spMk id="6" creationId="{E96509EE-EE0F-A75E-C039-9B081837538F}"/>
          </ac:spMkLst>
        </pc:spChg>
        <pc:spChg chg="add mod">
          <ac:chgData name="Bui Anh Van 20213106" userId="0be9cc77-f00c-4301-98c3-09a65c7d43c5" providerId="ADAL" clId="{52FEE206-B2C0-499F-A249-3625320E01E0}" dt="2024-05-29T19:25:00.140" v="5334"/>
          <ac:spMkLst>
            <pc:docMk/>
            <pc:sldMk cId="3375092142" sldId="287"/>
            <ac:spMk id="7" creationId="{0894F4E0-BB92-13C2-26E6-8C01F3203FBB}"/>
          </ac:spMkLst>
        </pc:spChg>
        <pc:picChg chg="del">
          <ac:chgData name="Bui Anh Van 20213106" userId="0be9cc77-f00c-4301-98c3-09a65c7d43c5" providerId="ADAL" clId="{52FEE206-B2C0-499F-A249-3625320E01E0}" dt="2024-05-29T05:07:11.335" v="2158" actId="478"/>
          <ac:picMkLst>
            <pc:docMk/>
            <pc:sldMk cId="3375092142" sldId="287"/>
            <ac:picMk id="3" creationId="{3641FD4B-6875-05A8-123A-0C1E0FAE4D29}"/>
          </ac:picMkLst>
        </pc:picChg>
        <pc:picChg chg="add mod">
          <ac:chgData name="Bui Anh Van 20213106" userId="0be9cc77-f00c-4301-98c3-09a65c7d43c5" providerId="ADAL" clId="{52FEE206-B2C0-499F-A249-3625320E01E0}" dt="2024-05-29T05:07:29.420" v="2164" actId="1036"/>
          <ac:picMkLst>
            <pc:docMk/>
            <pc:sldMk cId="3375092142" sldId="287"/>
            <ac:picMk id="5" creationId="{B30216F2-BF9A-0C6E-A0B4-19F8876A8FBB}"/>
          </ac:picMkLst>
        </pc:picChg>
      </pc:sldChg>
      <pc:sldChg chg="addSp delSp modSp add mod modAnim modNotesTx">
        <pc:chgData name="Bui Anh Van 20213106" userId="0be9cc77-f00c-4301-98c3-09a65c7d43c5" providerId="ADAL" clId="{52FEE206-B2C0-499F-A249-3625320E01E0}" dt="2024-05-29T19:33:52.627" v="5379"/>
        <pc:sldMkLst>
          <pc:docMk/>
          <pc:sldMk cId="472829486" sldId="288"/>
        </pc:sldMkLst>
        <pc:spChg chg="add del mod">
          <ac:chgData name="Bui Anh Van 20213106" userId="0be9cc77-f00c-4301-98c3-09a65c7d43c5" providerId="ADAL" clId="{52FEE206-B2C0-499F-A249-3625320E01E0}" dt="2024-05-29T10:19:00.664" v="2769" actId="478"/>
          <ac:spMkLst>
            <pc:docMk/>
            <pc:sldMk cId="472829486" sldId="288"/>
            <ac:spMk id="5" creationId="{B0C3D7EE-7CF1-7148-C516-4E48247F9D23}"/>
          </ac:spMkLst>
        </pc:spChg>
        <pc:spChg chg="add mod">
          <ac:chgData name="Bui Anh Van 20213106" userId="0be9cc77-f00c-4301-98c3-09a65c7d43c5" providerId="ADAL" clId="{52FEE206-B2C0-499F-A249-3625320E01E0}" dt="2024-05-29T10:20:27.985" v="2858" actId="1037"/>
          <ac:spMkLst>
            <pc:docMk/>
            <pc:sldMk cId="472829486" sldId="288"/>
            <ac:spMk id="7" creationId="{8CF677D4-55CA-66D9-E287-E36E0B5D4D3C}"/>
          </ac:spMkLst>
        </pc:spChg>
        <pc:spChg chg="add mod">
          <ac:chgData name="Bui Anh Van 20213106" userId="0be9cc77-f00c-4301-98c3-09a65c7d43c5" providerId="ADAL" clId="{52FEE206-B2C0-499F-A249-3625320E01E0}" dt="2024-05-29T10:20:35.759" v="2859" actId="207"/>
          <ac:spMkLst>
            <pc:docMk/>
            <pc:sldMk cId="472829486" sldId="288"/>
            <ac:spMk id="8" creationId="{5A323DE9-6CCE-0261-7F3E-66FA4D726259}"/>
          </ac:spMkLst>
        </pc:spChg>
        <pc:picChg chg="add mod modCrop">
          <ac:chgData name="Bui Anh Van 20213106" userId="0be9cc77-f00c-4301-98c3-09a65c7d43c5" providerId="ADAL" clId="{52FEE206-B2C0-499F-A249-3625320E01E0}" dt="2024-05-29T10:19:10.815" v="2773" actId="1076"/>
          <ac:picMkLst>
            <pc:docMk/>
            <pc:sldMk cId="472829486" sldId="288"/>
            <ac:picMk id="3" creationId="{5E00C907-7376-F8AD-888A-28C53D2C25AE}"/>
          </ac:picMkLst>
        </pc:picChg>
        <pc:picChg chg="del">
          <ac:chgData name="Bui Anh Van 20213106" userId="0be9cc77-f00c-4301-98c3-09a65c7d43c5" providerId="ADAL" clId="{52FEE206-B2C0-499F-A249-3625320E01E0}" dt="2024-05-29T05:08:46.825" v="2170" actId="478"/>
          <ac:picMkLst>
            <pc:docMk/>
            <pc:sldMk cId="472829486" sldId="288"/>
            <ac:picMk id="5" creationId="{B30216F2-BF9A-0C6E-A0B4-19F8876A8FBB}"/>
          </ac:picMkLst>
        </pc:picChg>
      </pc:sldChg>
      <pc:sldChg chg="addSp delSp modSp add mod">
        <pc:chgData name="Bui Anh Van 20213106" userId="0be9cc77-f00c-4301-98c3-09a65c7d43c5" providerId="ADAL" clId="{52FEE206-B2C0-499F-A249-3625320E01E0}" dt="2024-05-29T18:39:57.040" v="4266" actId="1076"/>
        <pc:sldMkLst>
          <pc:docMk/>
          <pc:sldMk cId="445922604" sldId="289"/>
        </pc:sldMkLst>
        <pc:spChg chg="mod">
          <ac:chgData name="Bui Anh Van 20213106" userId="0be9cc77-f00c-4301-98c3-09a65c7d43c5" providerId="ADAL" clId="{52FEE206-B2C0-499F-A249-3625320E01E0}" dt="2024-05-29T10:42:37.357" v="3334" actId="20577"/>
          <ac:spMkLst>
            <pc:docMk/>
            <pc:sldMk cId="445922604" sldId="289"/>
            <ac:spMk id="2" creationId="{EF9B3AB5-95DF-4273-871C-843529DB7255}"/>
          </ac:spMkLst>
        </pc:spChg>
        <pc:spChg chg="mod">
          <ac:chgData name="Bui Anh Van 20213106" userId="0be9cc77-f00c-4301-98c3-09a65c7d43c5" providerId="ADAL" clId="{52FEE206-B2C0-499F-A249-3625320E01E0}" dt="2024-05-29T18:37:04.850" v="4221" actId="403"/>
          <ac:spMkLst>
            <pc:docMk/>
            <pc:sldMk cId="445922604" sldId="289"/>
            <ac:spMk id="6" creationId="{3D9E98E8-8CD8-A63F-604E-758FE375C0B8}"/>
          </ac:spMkLst>
        </pc:spChg>
        <pc:spChg chg="mod">
          <ac:chgData name="Bui Anh Van 20213106" userId="0be9cc77-f00c-4301-98c3-09a65c7d43c5" providerId="ADAL" clId="{52FEE206-B2C0-499F-A249-3625320E01E0}" dt="2024-05-29T18:37:11.260" v="4222" actId="255"/>
          <ac:spMkLst>
            <pc:docMk/>
            <pc:sldMk cId="445922604" sldId="289"/>
            <ac:spMk id="7" creationId="{9BE115D5-FAED-1392-B2BE-690A7274B98F}"/>
          </ac:spMkLst>
        </pc:spChg>
        <pc:spChg chg="add del mod">
          <ac:chgData name="Bui Anh Van 20213106" userId="0be9cc77-f00c-4301-98c3-09a65c7d43c5" providerId="ADAL" clId="{52FEE206-B2C0-499F-A249-3625320E01E0}" dt="2024-05-29T18:39:41.281" v="4261" actId="478"/>
          <ac:spMkLst>
            <pc:docMk/>
            <pc:sldMk cId="445922604" sldId="289"/>
            <ac:spMk id="8" creationId="{80FEF519-73F4-2B7D-33AC-B495126563A0}"/>
          </ac:spMkLst>
        </pc:spChg>
        <pc:grpChg chg="add del mod">
          <ac:chgData name="Bui Anh Van 20213106" userId="0be9cc77-f00c-4301-98c3-09a65c7d43c5" providerId="ADAL" clId="{52FEE206-B2C0-499F-A249-3625320E01E0}" dt="2024-05-29T18:39:41.281" v="4261" actId="478"/>
          <ac:grpSpMkLst>
            <pc:docMk/>
            <pc:sldMk cId="445922604" sldId="289"/>
            <ac:grpSpMk id="5" creationId="{8C4172D4-6EAF-36A2-3BE3-EA3DB4EB00EA}"/>
          </ac:grpSpMkLst>
        </pc:grpChg>
        <pc:graphicFrameChg chg="add mod modGraphic">
          <ac:chgData name="Bui Anh Van 20213106" userId="0be9cc77-f00c-4301-98c3-09a65c7d43c5" providerId="ADAL" clId="{52FEE206-B2C0-499F-A249-3625320E01E0}" dt="2024-05-29T18:39:57.040" v="4266" actId="1076"/>
          <ac:graphicFrameMkLst>
            <pc:docMk/>
            <pc:sldMk cId="445922604" sldId="289"/>
            <ac:graphicFrameMk id="3" creationId="{9F730AE2-497B-C289-6383-FC46A703E0B7}"/>
          </ac:graphicFrameMkLst>
        </pc:graphicFrameChg>
      </pc:sldChg>
      <pc:sldChg chg="addSp modSp add mod modNotesTx">
        <pc:chgData name="Bui Anh Van 20213106" userId="0be9cc77-f00c-4301-98c3-09a65c7d43c5" providerId="ADAL" clId="{52FEE206-B2C0-499F-A249-3625320E01E0}" dt="2024-05-29T18:22:29.665" v="4088" actId="207"/>
        <pc:sldMkLst>
          <pc:docMk/>
          <pc:sldMk cId="2345299759" sldId="290"/>
        </pc:sldMkLst>
        <pc:spChg chg="mod">
          <ac:chgData name="Bui Anh Van 20213106" userId="0be9cc77-f00c-4301-98c3-09a65c7d43c5" providerId="ADAL" clId="{52FEE206-B2C0-499F-A249-3625320E01E0}" dt="2024-05-29T10:42:15.536" v="3310" actId="20577"/>
          <ac:spMkLst>
            <pc:docMk/>
            <pc:sldMk cId="2345299759" sldId="290"/>
            <ac:spMk id="2" creationId="{EF9B3AB5-95DF-4273-871C-843529DB7255}"/>
          </ac:spMkLst>
        </pc:spChg>
        <pc:spChg chg="add mod">
          <ac:chgData name="Bui Anh Van 20213106" userId="0be9cc77-f00c-4301-98c3-09a65c7d43c5" providerId="ADAL" clId="{52FEE206-B2C0-499F-A249-3625320E01E0}" dt="2024-05-29T17:52:10.493" v="3529" actId="1076"/>
          <ac:spMkLst>
            <pc:docMk/>
            <pc:sldMk cId="2345299759" sldId="290"/>
            <ac:spMk id="3" creationId="{49C74F10-B3E9-E029-162F-65D1E4F1430A}"/>
          </ac:spMkLst>
        </pc:spChg>
        <pc:spChg chg="add mod">
          <ac:chgData name="Bui Anh Van 20213106" userId="0be9cc77-f00c-4301-98c3-09a65c7d43c5" providerId="ADAL" clId="{52FEE206-B2C0-499F-A249-3625320E01E0}" dt="2024-05-29T10:37:38.625" v="3166"/>
          <ac:spMkLst>
            <pc:docMk/>
            <pc:sldMk cId="2345299759" sldId="290"/>
            <ac:spMk id="3" creationId="{ECF39FCB-1FC7-D386-9E31-A7C6B0F2D322}"/>
          </ac:spMkLst>
        </pc:spChg>
        <pc:spChg chg="add mod">
          <ac:chgData name="Bui Anh Van 20213106" userId="0be9cc77-f00c-4301-98c3-09a65c7d43c5" providerId="ADAL" clId="{52FEE206-B2C0-499F-A249-3625320E01E0}" dt="2024-05-29T18:06:36.983" v="3582" actId="1036"/>
          <ac:spMkLst>
            <pc:docMk/>
            <pc:sldMk cId="2345299759" sldId="290"/>
            <ac:spMk id="5" creationId="{7C710CA0-D196-0B0E-51BB-1B36363F40EF}"/>
          </ac:spMkLst>
        </pc:spChg>
        <pc:spChg chg="add mod">
          <ac:chgData name="Bui Anh Van 20213106" userId="0be9cc77-f00c-4301-98c3-09a65c7d43c5" providerId="ADAL" clId="{52FEE206-B2C0-499F-A249-3625320E01E0}" dt="2024-05-29T18:20:32.479" v="4055" actId="1035"/>
          <ac:spMkLst>
            <pc:docMk/>
            <pc:sldMk cId="2345299759" sldId="290"/>
            <ac:spMk id="6" creationId="{E65C4F28-3C65-D5DD-4067-1206974775AB}"/>
          </ac:spMkLst>
        </pc:spChg>
        <pc:spChg chg="add mod">
          <ac:chgData name="Bui Anh Van 20213106" userId="0be9cc77-f00c-4301-98c3-09a65c7d43c5" providerId="ADAL" clId="{52FEE206-B2C0-499F-A249-3625320E01E0}" dt="2024-05-29T18:20:48.891" v="4068" actId="1035"/>
          <ac:spMkLst>
            <pc:docMk/>
            <pc:sldMk cId="2345299759" sldId="290"/>
            <ac:spMk id="7" creationId="{D9012D8E-4207-3472-1C15-7634F70FCD00}"/>
          </ac:spMkLst>
        </pc:spChg>
        <pc:spChg chg="add mod">
          <ac:chgData name="Bui Anh Van 20213106" userId="0be9cc77-f00c-4301-98c3-09a65c7d43c5" providerId="ADAL" clId="{52FEE206-B2C0-499F-A249-3625320E01E0}" dt="2024-05-29T18:22:29.665" v="4088" actId="207"/>
          <ac:spMkLst>
            <pc:docMk/>
            <pc:sldMk cId="2345299759" sldId="290"/>
            <ac:spMk id="8" creationId="{E82CD2B6-7AEC-1176-2B73-F8FE7FF31FB3}"/>
          </ac:spMkLst>
        </pc:spChg>
        <pc:spChg chg="add mod">
          <ac:chgData name="Bui Anh Van 20213106" userId="0be9cc77-f00c-4301-98c3-09a65c7d43c5" providerId="ADAL" clId="{52FEE206-B2C0-499F-A249-3625320E01E0}" dt="2024-05-29T18:20:48.891" v="4068" actId="1035"/>
          <ac:spMkLst>
            <pc:docMk/>
            <pc:sldMk cId="2345299759" sldId="290"/>
            <ac:spMk id="9" creationId="{3F4F76EA-6ED8-5D2A-C34B-2F3D3223E5AC}"/>
          </ac:spMkLst>
        </pc:spChg>
        <pc:spChg chg="mod">
          <ac:chgData name="Bui Anh Van 20213106" userId="0be9cc77-f00c-4301-98c3-09a65c7d43c5" providerId="ADAL" clId="{52FEE206-B2C0-499F-A249-3625320E01E0}" dt="2024-05-29T18:12:54.969" v="3848" actId="20577"/>
          <ac:spMkLst>
            <pc:docMk/>
            <pc:sldMk cId="2345299759" sldId="290"/>
            <ac:spMk id="10" creationId="{682419FF-C4DB-7AFF-956E-8D269CC7E6B6}"/>
          </ac:spMkLst>
        </pc:spChg>
      </pc:sldChg>
      <pc:sldChg chg="addSp delSp modSp add mod ord modNotesTx">
        <pc:chgData name="Bui Anh Van 20213106" userId="0be9cc77-f00c-4301-98c3-09a65c7d43c5" providerId="ADAL" clId="{52FEE206-B2C0-499F-A249-3625320E01E0}" dt="2024-05-29T19:24:45.065" v="5329"/>
        <pc:sldMkLst>
          <pc:docMk/>
          <pc:sldMk cId="3633906109" sldId="291"/>
        </pc:sldMkLst>
        <pc:spChg chg="mod">
          <ac:chgData name="Bui Anh Van 20213106" userId="0be9cc77-f00c-4301-98c3-09a65c7d43c5" providerId="ADAL" clId="{52FEE206-B2C0-499F-A249-3625320E01E0}" dt="2024-05-29T05:22:26.894" v="2313" actId="14100"/>
          <ac:spMkLst>
            <pc:docMk/>
            <pc:sldMk cId="3633906109" sldId="291"/>
            <ac:spMk id="3" creationId="{798B2DCF-10BC-D3EA-405F-0E8BE5BC5AA6}"/>
          </ac:spMkLst>
        </pc:spChg>
        <pc:spChg chg="add mod">
          <ac:chgData name="Bui Anh Van 20213106" userId="0be9cc77-f00c-4301-98c3-09a65c7d43c5" providerId="ADAL" clId="{52FEE206-B2C0-499F-A249-3625320E01E0}" dt="2024-05-29T19:24:45.065" v="5329"/>
          <ac:spMkLst>
            <pc:docMk/>
            <pc:sldMk cId="3633906109" sldId="291"/>
            <ac:spMk id="6" creationId="{6F65E419-B884-AD5A-9703-7B5AB159245B}"/>
          </ac:spMkLst>
        </pc:spChg>
        <pc:spChg chg="mod">
          <ac:chgData name="Bui Anh Van 20213106" userId="0be9cc77-f00c-4301-98c3-09a65c7d43c5" providerId="ADAL" clId="{52FEE206-B2C0-499F-A249-3625320E01E0}" dt="2024-05-29T10:12:39.445" v="2539" actId="20577"/>
          <ac:spMkLst>
            <pc:docMk/>
            <pc:sldMk cId="3633906109" sldId="291"/>
            <ac:spMk id="8" creationId="{2E3FB7F9-F9EB-ABCD-18DD-8A43D8E06FAC}"/>
          </ac:spMkLst>
        </pc:spChg>
        <pc:picChg chg="add mod ord">
          <ac:chgData name="Bui Anh Van 20213106" userId="0be9cc77-f00c-4301-98c3-09a65c7d43c5" providerId="ADAL" clId="{52FEE206-B2C0-499F-A249-3625320E01E0}" dt="2024-05-29T05:18:48.315" v="2242" actId="167"/>
          <ac:picMkLst>
            <pc:docMk/>
            <pc:sldMk cId="3633906109" sldId="291"/>
            <ac:picMk id="5" creationId="{E8F4FE31-5158-4F63-3445-A52561F6A677}"/>
          </ac:picMkLst>
        </pc:picChg>
        <pc:picChg chg="del">
          <ac:chgData name="Bui Anh Van 20213106" userId="0be9cc77-f00c-4301-98c3-09a65c7d43c5" providerId="ADAL" clId="{52FEE206-B2C0-499F-A249-3625320E01E0}" dt="2024-05-29T05:18:49.845" v="2243" actId="478"/>
          <ac:picMkLst>
            <pc:docMk/>
            <pc:sldMk cId="3633906109" sldId="291"/>
            <ac:picMk id="7" creationId="{601A8A28-C223-D935-0ED0-BC95035254CE}"/>
          </ac:picMkLst>
        </pc:picChg>
      </pc:sldChg>
      <pc:sldChg chg="addSp delSp modSp add mod">
        <pc:chgData name="Bui Anh Van 20213106" userId="0be9cc77-f00c-4301-98c3-09a65c7d43c5" providerId="ADAL" clId="{52FEE206-B2C0-499F-A249-3625320E01E0}" dt="2024-05-29T10:35:51.857" v="3154"/>
        <pc:sldMkLst>
          <pc:docMk/>
          <pc:sldMk cId="2629969066" sldId="292"/>
        </pc:sldMkLst>
        <pc:spChg chg="add del mod">
          <ac:chgData name="Bui Anh Van 20213106" userId="0be9cc77-f00c-4301-98c3-09a65c7d43c5" providerId="ADAL" clId="{52FEE206-B2C0-499F-A249-3625320E01E0}" dt="2024-05-29T10:26:23.470" v="2934"/>
          <ac:spMkLst>
            <pc:docMk/>
            <pc:sldMk cId="2629969066" sldId="292"/>
            <ac:spMk id="3" creationId="{E8476EB7-4449-42AE-A8BA-2F21027E53C9}"/>
          </ac:spMkLst>
        </pc:spChg>
        <pc:spChg chg="add del">
          <ac:chgData name="Bui Anh Van 20213106" userId="0be9cc77-f00c-4301-98c3-09a65c7d43c5" providerId="ADAL" clId="{52FEE206-B2C0-499F-A249-3625320E01E0}" dt="2024-05-29T10:27:04.562" v="2937" actId="478"/>
          <ac:spMkLst>
            <pc:docMk/>
            <pc:sldMk cId="2629969066" sldId="292"/>
            <ac:spMk id="6" creationId="{E6ACCA50-DE32-B73B-3168-BBB197EE995D}"/>
          </ac:spMkLst>
        </pc:spChg>
        <pc:graphicFrameChg chg="mod modGraphic">
          <ac:chgData name="Bui Anh Van 20213106" userId="0be9cc77-f00c-4301-98c3-09a65c7d43c5" providerId="ADAL" clId="{52FEE206-B2C0-499F-A249-3625320E01E0}" dt="2024-05-29T10:35:51.857" v="3154"/>
          <ac:graphicFrameMkLst>
            <pc:docMk/>
            <pc:sldMk cId="2629969066" sldId="292"/>
            <ac:graphicFrameMk id="5" creationId="{7A80B7E8-D523-89CF-E19B-E22F0A3F0851}"/>
          </ac:graphicFrameMkLst>
        </pc:graphicFrameChg>
      </pc:sldChg>
      <pc:sldChg chg="addSp delSp modSp add mod modTransition modAnim">
        <pc:chgData name="Bui Anh Van 20213106" userId="0be9cc77-f00c-4301-98c3-09a65c7d43c5" providerId="ADAL" clId="{52FEE206-B2C0-499F-A249-3625320E01E0}" dt="2024-05-29T19:34:19.497" v="5383"/>
        <pc:sldMkLst>
          <pc:docMk/>
          <pc:sldMk cId="2505429692" sldId="293"/>
        </pc:sldMkLst>
        <pc:spChg chg="add del mod">
          <ac:chgData name="Bui Anh Van 20213106" userId="0be9cc77-f00c-4301-98c3-09a65c7d43c5" providerId="ADAL" clId="{52FEE206-B2C0-499F-A249-3625320E01E0}" dt="2024-05-29T10:29:41.382" v="2994" actId="478"/>
          <ac:spMkLst>
            <pc:docMk/>
            <pc:sldMk cId="2505429692" sldId="293"/>
            <ac:spMk id="8" creationId="{9FD5A0E2-F033-C0F5-E656-90E741DA969A}"/>
          </ac:spMkLst>
        </pc:spChg>
        <pc:spChg chg="add mod">
          <ac:chgData name="Bui Anh Van 20213106" userId="0be9cc77-f00c-4301-98c3-09a65c7d43c5" providerId="ADAL" clId="{52FEE206-B2C0-499F-A249-3625320E01E0}" dt="2024-05-29T10:34:51.390" v="3092" actId="1076"/>
          <ac:spMkLst>
            <pc:docMk/>
            <pc:sldMk cId="2505429692" sldId="293"/>
            <ac:spMk id="9" creationId="{35E89E6C-4BD0-6FFE-884F-8C6D69C2AC93}"/>
          </ac:spMkLst>
        </pc:spChg>
        <pc:spChg chg="add mod">
          <ac:chgData name="Bui Anh Van 20213106" userId="0be9cc77-f00c-4301-98c3-09a65c7d43c5" providerId="ADAL" clId="{52FEE206-B2C0-499F-A249-3625320E01E0}" dt="2024-05-29T10:34:51.390" v="3092" actId="1076"/>
          <ac:spMkLst>
            <pc:docMk/>
            <pc:sldMk cId="2505429692" sldId="293"/>
            <ac:spMk id="11" creationId="{E0D68968-B934-4ED5-535D-92220C523D3F}"/>
          </ac:spMkLst>
        </pc:spChg>
        <pc:spChg chg="add mod">
          <ac:chgData name="Bui Anh Van 20213106" userId="0be9cc77-f00c-4301-98c3-09a65c7d43c5" providerId="ADAL" clId="{52FEE206-B2C0-499F-A249-3625320E01E0}" dt="2024-05-29T10:38:44.789" v="3221" actId="1076"/>
          <ac:spMkLst>
            <pc:docMk/>
            <pc:sldMk cId="2505429692" sldId="293"/>
            <ac:spMk id="12" creationId="{28A399FE-A7BE-4988-3B6A-46A8532C70BC}"/>
          </ac:spMkLst>
        </pc:spChg>
        <pc:spChg chg="add del mod">
          <ac:chgData name="Bui Anh Van 20213106" userId="0be9cc77-f00c-4301-98c3-09a65c7d43c5" providerId="ADAL" clId="{52FEE206-B2C0-499F-A249-3625320E01E0}" dt="2024-05-29T10:34:36.426" v="3089" actId="478"/>
          <ac:spMkLst>
            <pc:docMk/>
            <pc:sldMk cId="2505429692" sldId="293"/>
            <ac:spMk id="13" creationId="{283206F6-A30D-F7A2-FD26-7B2BD7248318}"/>
          </ac:spMkLst>
        </pc:spChg>
        <pc:graphicFrameChg chg="mod modGraphic">
          <ac:chgData name="Bui Anh Van 20213106" userId="0be9cc77-f00c-4301-98c3-09a65c7d43c5" providerId="ADAL" clId="{52FEE206-B2C0-499F-A249-3625320E01E0}" dt="2024-05-29T10:32:19.908" v="3039" actId="1076"/>
          <ac:graphicFrameMkLst>
            <pc:docMk/>
            <pc:sldMk cId="2505429692" sldId="293"/>
            <ac:graphicFrameMk id="5" creationId="{7A80B7E8-D523-89CF-E19B-E22F0A3F0851}"/>
          </ac:graphicFrameMkLst>
        </pc:graphicFrameChg>
        <pc:cxnChg chg="add del mod">
          <ac:chgData name="Bui Anh Van 20213106" userId="0be9cc77-f00c-4301-98c3-09a65c7d43c5" providerId="ADAL" clId="{52FEE206-B2C0-499F-A249-3625320E01E0}" dt="2024-05-29T10:28:22.121" v="2975" actId="478"/>
          <ac:cxnSpMkLst>
            <pc:docMk/>
            <pc:sldMk cId="2505429692" sldId="293"/>
            <ac:cxnSpMk id="6" creationId="{ACB404FE-5568-A34E-5B86-63C83CD15DF8}"/>
          </ac:cxnSpMkLst>
        </pc:cxnChg>
      </pc:sldChg>
      <pc:sldChg chg="addSp delSp modSp add mod">
        <pc:chgData name="Bui Anh Van 20213106" userId="0be9cc77-f00c-4301-98c3-09a65c7d43c5" providerId="ADAL" clId="{52FEE206-B2C0-499F-A249-3625320E01E0}" dt="2024-05-29T10:41:46.634" v="3267" actId="207"/>
        <pc:sldMkLst>
          <pc:docMk/>
          <pc:sldMk cId="47066214" sldId="294"/>
        </pc:sldMkLst>
        <pc:spChg chg="add del">
          <ac:chgData name="Bui Anh Van 20213106" userId="0be9cc77-f00c-4301-98c3-09a65c7d43c5" providerId="ADAL" clId="{52FEE206-B2C0-499F-A249-3625320E01E0}" dt="2024-05-29T10:40:33.829" v="3229" actId="478"/>
          <ac:spMkLst>
            <pc:docMk/>
            <pc:sldMk cId="47066214" sldId="294"/>
            <ac:spMk id="5" creationId="{67E4A1EF-B3C1-C123-0667-A37EE7C76D3F}"/>
          </ac:spMkLst>
        </pc:spChg>
        <pc:spChg chg="add mod">
          <ac:chgData name="Bui Anh Van 20213106" userId="0be9cc77-f00c-4301-98c3-09a65c7d43c5" providerId="ADAL" clId="{52FEE206-B2C0-499F-A249-3625320E01E0}" dt="2024-05-29T10:40:55.304" v="3240" actId="164"/>
          <ac:spMkLst>
            <pc:docMk/>
            <pc:sldMk cId="47066214" sldId="294"/>
            <ac:spMk id="6" creationId="{CC4187B6-BE15-96F9-31E8-B9A64E4F9582}"/>
          </ac:spMkLst>
        </pc:spChg>
        <pc:spChg chg="add mod">
          <ac:chgData name="Bui Anh Van 20213106" userId="0be9cc77-f00c-4301-98c3-09a65c7d43c5" providerId="ADAL" clId="{52FEE206-B2C0-499F-A249-3625320E01E0}" dt="2024-05-29T10:40:55.304" v="3240" actId="164"/>
          <ac:spMkLst>
            <pc:docMk/>
            <pc:sldMk cId="47066214" sldId="294"/>
            <ac:spMk id="7" creationId="{EE8C65EB-8DD0-3687-5610-4DD6CCF39950}"/>
          </ac:spMkLst>
        </pc:spChg>
        <pc:spChg chg="add del mod">
          <ac:chgData name="Bui Anh Van 20213106" userId="0be9cc77-f00c-4301-98c3-09a65c7d43c5" providerId="ADAL" clId="{52FEE206-B2C0-499F-A249-3625320E01E0}" dt="2024-05-29T10:41:12.379" v="3244" actId="478"/>
          <ac:spMkLst>
            <pc:docMk/>
            <pc:sldMk cId="47066214" sldId="294"/>
            <ac:spMk id="9" creationId="{489AF4E9-BC22-56CD-1212-F0AE7866438A}"/>
          </ac:spMkLst>
        </pc:spChg>
        <pc:spChg chg="add mod">
          <ac:chgData name="Bui Anh Van 20213106" userId="0be9cc77-f00c-4301-98c3-09a65c7d43c5" providerId="ADAL" clId="{52FEE206-B2C0-499F-A249-3625320E01E0}" dt="2024-05-29T10:41:46.634" v="3267" actId="207"/>
          <ac:spMkLst>
            <pc:docMk/>
            <pc:sldMk cId="47066214" sldId="294"/>
            <ac:spMk id="10" creationId="{3A50BC2E-FBBB-EEB0-BF2B-8E0DAD0595A5}"/>
          </ac:spMkLst>
        </pc:spChg>
        <pc:grpChg chg="add mod">
          <ac:chgData name="Bui Anh Van 20213106" userId="0be9cc77-f00c-4301-98c3-09a65c7d43c5" providerId="ADAL" clId="{52FEE206-B2C0-499F-A249-3625320E01E0}" dt="2024-05-29T10:41:40.761" v="3265" actId="1076"/>
          <ac:grpSpMkLst>
            <pc:docMk/>
            <pc:sldMk cId="47066214" sldId="294"/>
            <ac:grpSpMk id="8" creationId="{EEFF4135-8C93-743D-A6DC-09A4C907EBD4}"/>
          </ac:grpSpMkLst>
        </pc:grpChg>
        <pc:graphicFrameChg chg="del mod modGraphic">
          <ac:chgData name="Bui Anh Van 20213106" userId="0be9cc77-f00c-4301-98c3-09a65c7d43c5" providerId="ADAL" clId="{52FEE206-B2C0-499F-A249-3625320E01E0}" dt="2024-05-29T10:40:33.829" v="3229" actId="478"/>
          <ac:graphicFrameMkLst>
            <pc:docMk/>
            <pc:sldMk cId="47066214" sldId="294"/>
            <ac:graphicFrameMk id="3" creationId="{256CE588-640D-7BB9-F9DA-EB135835343B}"/>
          </ac:graphicFrameMkLst>
        </pc:graphicFrameChg>
      </pc:sldChg>
      <pc:sldChg chg="modSp mod">
        <pc:chgData name="Bui Anh Van 20213106" userId="0be9cc77-f00c-4301-98c3-09a65c7d43c5" providerId="ADAL" clId="{52FEE206-B2C0-499F-A249-3625320E01E0}" dt="2024-05-29T19:29:24.436" v="5355" actId="20577"/>
        <pc:sldMkLst>
          <pc:docMk/>
          <pc:sldMk cId="2544430743" sldId="301"/>
        </pc:sldMkLst>
        <pc:spChg chg="mod">
          <ac:chgData name="Bui Anh Van 20213106" userId="0be9cc77-f00c-4301-98c3-09a65c7d43c5" providerId="ADAL" clId="{52FEE206-B2C0-499F-A249-3625320E01E0}" dt="2024-05-29T19:29:24.436" v="5355" actId="20577"/>
          <ac:spMkLst>
            <pc:docMk/>
            <pc:sldMk cId="2544430743" sldId="301"/>
            <ac:spMk id="2" creationId="{EF9B3AB5-95DF-4273-871C-843529DB7255}"/>
          </ac:spMkLst>
        </pc:spChg>
        <pc:spChg chg="mod">
          <ac:chgData name="Bui Anh Van 20213106" userId="0be9cc77-f00c-4301-98c3-09a65c7d43c5" providerId="ADAL" clId="{52FEE206-B2C0-499F-A249-3625320E01E0}" dt="2024-05-29T17:18:48.453" v="3406" actId="20577"/>
          <ac:spMkLst>
            <pc:docMk/>
            <pc:sldMk cId="2544430743" sldId="301"/>
            <ac:spMk id="24" creationId="{5DC1957E-F9E5-5FA8-6C8C-663D44A1DDFD}"/>
          </ac:spMkLst>
        </pc:spChg>
        <pc:spChg chg="mod">
          <ac:chgData name="Bui Anh Van 20213106" userId="0be9cc77-f00c-4301-98c3-09a65c7d43c5" providerId="ADAL" clId="{52FEE206-B2C0-499F-A249-3625320E01E0}" dt="2024-05-29T17:19:04.308" v="3467" actId="20577"/>
          <ac:spMkLst>
            <pc:docMk/>
            <pc:sldMk cId="2544430743" sldId="301"/>
            <ac:spMk id="27" creationId="{4E8C6333-4340-A86D-F3A0-A129BA435C31}"/>
          </ac:spMkLst>
        </pc:spChg>
      </pc:sldChg>
      <pc:sldChg chg="addSp modSp mod">
        <pc:chgData name="Bui Anh Van 20213106" userId="0be9cc77-f00c-4301-98c3-09a65c7d43c5" providerId="ADAL" clId="{52FEE206-B2C0-499F-A249-3625320E01E0}" dt="2024-05-29T19:15:32.718" v="4992" actId="20577"/>
        <pc:sldMkLst>
          <pc:docMk/>
          <pc:sldMk cId="934997145" sldId="304"/>
        </pc:sldMkLst>
        <pc:spChg chg="add mod">
          <ac:chgData name="Bui Anh Van 20213106" userId="0be9cc77-f00c-4301-98c3-09a65c7d43c5" providerId="ADAL" clId="{52FEE206-B2C0-499F-A249-3625320E01E0}" dt="2024-05-29T19:14:52.593" v="4930" actId="5793"/>
          <ac:spMkLst>
            <pc:docMk/>
            <pc:sldMk cId="934997145" sldId="304"/>
            <ac:spMk id="18" creationId="{E0392E1D-6A19-7EE7-7704-9BE7002A8A05}"/>
          </ac:spMkLst>
        </pc:spChg>
        <pc:spChg chg="add mod">
          <ac:chgData name="Bui Anh Van 20213106" userId="0be9cc77-f00c-4301-98c3-09a65c7d43c5" providerId="ADAL" clId="{52FEE206-B2C0-499F-A249-3625320E01E0}" dt="2024-05-29T19:15:32.718" v="4992" actId="20577"/>
          <ac:spMkLst>
            <pc:docMk/>
            <pc:sldMk cId="934997145" sldId="304"/>
            <ac:spMk id="19" creationId="{C11AB26B-9B7C-07CF-1813-8CB5D2D07F59}"/>
          </ac:spMkLst>
        </pc:spChg>
      </pc:sldChg>
      <pc:sldChg chg="addSp delSp modSp add mod modNotesTx">
        <pc:chgData name="Bui Anh Van 20213106" userId="0be9cc77-f00c-4301-98c3-09a65c7d43c5" providerId="ADAL" clId="{52FEE206-B2C0-499F-A249-3625320E01E0}" dt="2024-05-29T19:11:52.194" v="4794" actId="20577"/>
        <pc:sldMkLst>
          <pc:docMk/>
          <pc:sldMk cId="2273203813" sldId="305"/>
        </pc:sldMkLst>
        <pc:spChg chg="mod">
          <ac:chgData name="Bui Anh Van 20213106" userId="0be9cc77-f00c-4301-98c3-09a65c7d43c5" providerId="ADAL" clId="{52FEE206-B2C0-499F-A249-3625320E01E0}" dt="2024-05-29T18:26:17.197" v="4110" actId="1076"/>
          <ac:spMkLst>
            <pc:docMk/>
            <pc:sldMk cId="2273203813" sldId="305"/>
            <ac:spMk id="3" creationId="{49C74F10-B3E9-E029-162F-65D1E4F1430A}"/>
          </ac:spMkLst>
        </pc:spChg>
        <pc:spChg chg="mod">
          <ac:chgData name="Bui Anh Van 20213106" userId="0be9cc77-f00c-4301-98c3-09a65c7d43c5" providerId="ADAL" clId="{52FEE206-B2C0-499F-A249-3625320E01E0}" dt="2024-05-29T18:26:17.197" v="4110" actId="1076"/>
          <ac:spMkLst>
            <pc:docMk/>
            <pc:sldMk cId="2273203813" sldId="305"/>
            <ac:spMk id="5" creationId="{7C710CA0-D196-0B0E-51BB-1B36363F40EF}"/>
          </ac:spMkLst>
        </pc:spChg>
        <pc:spChg chg="mod">
          <ac:chgData name="Bui Anh Van 20213106" userId="0be9cc77-f00c-4301-98c3-09a65c7d43c5" providerId="ADAL" clId="{52FEE206-B2C0-499F-A249-3625320E01E0}" dt="2024-05-29T19:11:52.194" v="4794" actId="20577"/>
          <ac:spMkLst>
            <pc:docMk/>
            <pc:sldMk cId="2273203813" sldId="305"/>
            <ac:spMk id="6" creationId="{E65C4F28-3C65-D5DD-4067-1206974775AB}"/>
          </ac:spMkLst>
        </pc:spChg>
        <pc:spChg chg="mod">
          <ac:chgData name="Bui Anh Van 20213106" userId="0be9cc77-f00c-4301-98c3-09a65c7d43c5" providerId="ADAL" clId="{52FEE206-B2C0-499F-A249-3625320E01E0}" dt="2024-05-29T18:26:17.197" v="4110" actId="1076"/>
          <ac:spMkLst>
            <pc:docMk/>
            <pc:sldMk cId="2273203813" sldId="305"/>
            <ac:spMk id="7" creationId="{D9012D8E-4207-3472-1C15-7634F70FCD00}"/>
          </ac:spMkLst>
        </pc:spChg>
        <pc:spChg chg="mod">
          <ac:chgData name="Bui Anh Van 20213106" userId="0be9cc77-f00c-4301-98c3-09a65c7d43c5" providerId="ADAL" clId="{52FEE206-B2C0-499F-A249-3625320E01E0}" dt="2024-05-29T18:26:17.197" v="4110" actId="1076"/>
          <ac:spMkLst>
            <pc:docMk/>
            <pc:sldMk cId="2273203813" sldId="305"/>
            <ac:spMk id="8" creationId="{E82CD2B6-7AEC-1176-2B73-F8FE7FF31FB3}"/>
          </ac:spMkLst>
        </pc:spChg>
        <pc:spChg chg="mod">
          <ac:chgData name="Bui Anh Van 20213106" userId="0be9cc77-f00c-4301-98c3-09a65c7d43c5" providerId="ADAL" clId="{52FEE206-B2C0-499F-A249-3625320E01E0}" dt="2024-05-29T18:26:17.197" v="4110" actId="1076"/>
          <ac:spMkLst>
            <pc:docMk/>
            <pc:sldMk cId="2273203813" sldId="305"/>
            <ac:spMk id="9" creationId="{3F4F76EA-6ED8-5D2A-C34B-2F3D3223E5AC}"/>
          </ac:spMkLst>
        </pc:spChg>
        <pc:spChg chg="add del mod">
          <ac:chgData name="Bui Anh Van 20213106" userId="0be9cc77-f00c-4301-98c3-09a65c7d43c5" providerId="ADAL" clId="{52FEE206-B2C0-499F-A249-3625320E01E0}" dt="2024-05-29T18:22:11.694" v="4076" actId="478"/>
          <ac:spMkLst>
            <pc:docMk/>
            <pc:sldMk cId="2273203813" sldId="305"/>
            <ac:spMk id="10" creationId="{48E35783-4427-217A-C93E-A47475B51123}"/>
          </ac:spMkLst>
        </pc:spChg>
        <pc:spChg chg="add del mod">
          <ac:chgData name="Bui Anh Van 20213106" userId="0be9cc77-f00c-4301-98c3-09a65c7d43c5" providerId="ADAL" clId="{52FEE206-B2C0-499F-A249-3625320E01E0}" dt="2024-05-29T18:22:11.694" v="4076" actId="478"/>
          <ac:spMkLst>
            <pc:docMk/>
            <pc:sldMk cId="2273203813" sldId="305"/>
            <ac:spMk id="11" creationId="{09275863-525D-46C2-0C51-CB0FE4D897F4}"/>
          </ac:spMkLst>
        </pc:spChg>
        <pc:spChg chg="add del mod">
          <ac:chgData name="Bui Anh Van 20213106" userId="0be9cc77-f00c-4301-98c3-09a65c7d43c5" providerId="ADAL" clId="{52FEE206-B2C0-499F-A249-3625320E01E0}" dt="2024-05-29T18:22:11.694" v="4076" actId="478"/>
          <ac:spMkLst>
            <pc:docMk/>
            <pc:sldMk cId="2273203813" sldId="305"/>
            <ac:spMk id="12" creationId="{17B823AA-D11F-7DC7-1261-CF3BA8FAF786}"/>
          </ac:spMkLst>
        </pc:spChg>
        <pc:spChg chg="add del mod">
          <ac:chgData name="Bui Anh Van 20213106" userId="0be9cc77-f00c-4301-98c3-09a65c7d43c5" providerId="ADAL" clId="{52FEE206-B2C0-499F-A249-3625320E01E0}" dt="2024-05-29T18:22:12.951" v="4077" actId="478"/>
          <ac:spMkLst>
            <pc:docMk/>
            <pc:sldMk cId="2273203813" sldId="305"/>
            <ac:spMk id="13" creationId="{1FEFC688-7C83-9431-E8F3-9090281D56AC}"/>
          </ac:spMkLst>
        </pc:spChg>
        <pc:spChg chg="add del mod">
          <ac:chgData name="Bui Anh Van 20213106" userId="0be9cc77-f00c-4301-98c3-09a65c7d43c5" providerId="ADAL" clId="{52FEE206-B2C0-499F-A249-3625320E01E0}" dt="2024-05-29T18:22:15.102" v="4079" actId="478"/>
          <ac:spMkLst>
            <pc:docMk/>
            <pc:sldMk cId="2273203813" sldId="305"/>
            <ac:spMk id="14" creationId="{6572EA2C-1CDE-9101-1B60-07C4754569D3}"/>
          </ac:spMkLst>
        </pc:spChg>
        <pc:spChg chg="add del mod">
          <ac:chgData name="Bui Anh Van 20213106" userId="0be9cc77-f00c-4301-98c3-09a65c7d43c5" providerId="ADAL" clId="{52FEE206-B2C0-499F-A249-3625320E01E0}" dt="2024-05-29T18:22:16.414" v="4080" actId="478"/>
          <ac:spMkLst>
            <pc:docMk/>
            <pc:sldMk cId="2273203813" sldId="305"/>
            <ac:spMk id="15" creationId="{74BB6C97-2812-6E45-579F-B10B614D0E0A}"/>
          </ac:spMkLst>
        </pc:spChg>
        <pc:spChg chg="add del mod">
          <ac:chgData name="Bui Anh Van 20213106" userId="0be9cc77-f00c-4301-98c3-09a65c7d43c5" providerId="ADAL" clId="{52FEE206-B2C0-499F-A249-3625320E01E0}" dt="2024-05-29T18:24:00.752" v="4100" actId="1076"/>
          <ac:spMkLst>
            <pc:docMk/>
            <pc:sldMk cId="2273203813" sldId="305"/>
            <ac:spMk id="16" creationId="{6275880A-3045-D312-36BA-D60020785A18}"/>
          </ac:spMkLst>
        </pc:spChg>
        <pc:spChg chg="add del mod">
          <ac:chgData name="Bui Anh Van 20213106" userId="0be9cc77-f00c-4301-98c3-09a65c7d43c5" providerId="ADAL" clId="{52FEE206-B2C0-499F-A249-3625320E01E0}" dt="2024-05-29T18:24:00.752" v="4100" actId="1076"/>
          <ac:spMkLst>
            <pc:docMk/>
            <pc:sldMk cId="2273203813" sldId="305"/>
            <ac:spMk id="17" creationId="{92332B9E-BF77-47A9-0E3C-BE72DA46B790}"/>
          </ac:spMkLst>
        </pc:spChg>
        <pc:spChg chg="add del mod">
          <ac:chgData name="Bui Anh Van 20213106" userId="0be9cc77-f00c-4301-98c3-09a65c7d43c5" providerId="ADAL" clId="{52FEE206-B2C0-499F-A249-3625320E01E0}" dt="2024-05-29T18:24:00.752" v="4100" actId="1076"/>
          <ac:spMkLst>
            <pc:docMk/>
            <pc:sldMk cId="2273203813" sldId="305"/>
            <ac:spMk id="18" creationId="{A10AD748-945C-FDDC-CA66-03945D48FA51}"/>
          </ac:spMkLst>
        </pc:spChg>
        <pc:spChg chg="add del mod">
          <ac:chgData name="Bui Anh Van 20213106" userId="0be9cc77-f00c-4301-98c3-09a65c7d43c5" providerId="ADAL" clId="{52FEE206-B2C0-499F-A249-3625320E01E0}" dt="2024-05-29T18:24:00.752" v="4100" actId="1076"/>
          <ac:spMkLst>
            <pc:docMk/>
            <pc:sldMk cId="2273203813" sldId="305"/>
            <ac:spMk id="19" creationId="{702DE221-0A1E-0FE1-F6FA-F54A54453538}"/>
          </ac:spMkLst>
        </pc:spChg>
        <pc:spChg chg="add del mod">
          <ac:chgData name="Bui Anh Van 20213106" userId="0be9cc77-f00c-4301-98c3-09a65c7d43c5" providerId="ADAL" clId="{52FEE206-B2C0-499F-A249-3625320E01E0}" dt="2024-05-29T18:24:00.752" v="4100" actId="1076"/>
          <ac:spMkLst>
            <pc:docMk/>
            <pc:sldMk cId="2273203813" sldId="305"/>
            <ac:spMk id="20" creationId="{12B1EDE2-C98A-137F-6264-70433BC1D837}"/>
          </ac:spMkLst>
        </pc:spChg>
        <pc:spChg chg="add del mod">
          <ac:chgData name="Bui Anh Van 20213106" userId="0be9cc77-f00c-4301-98c3-09a65c7d43c5" providerId="ADAL" clId="{52FEE206-B2C0-499F-A249-3625320E01E0}" dt="2024-05-29T18:24:00.752" v="4100" actId="1076"/>
          <ac:spMkLst>
            <pc:docMk/>
            <pc:sldMk cId="2273203813" sldId="305"/>
            <ac:spMk id="21" creationId="{F009E6DD-A4FF-EB2F-D73B-4C327B6FF769}"/>
          </ac:spMkLst>
        </pc:spChg>
        <pc:spChg chg="add mod">
          <ac:chgData name="Bui Anh Van 20213106" userId="0be9cc77-f00c-4301-98c3-09a65c7d43c5" providerId="ADAL" clId="{52FEE206-B2C0-499F-A249-3625320E01E0}" dt="2024-05-29T18:23:59.251" v="4098" actId="1076"/>
          <ac:spMkLst>
            <pc:docMk/>
            <pc:sldMk cId="2273203813" sldId="305"/>
            <ac:spMk id="22" creationId="{3F6109E2-6F56-B678-D97A-64E4EFC802EF}"/>
          </ac:spMkLst>
        </pc:spChg>
        <pc:spChg chg="add mod">
          <ac:chgData name="Bui Anh Van 20213106" userId="0be9cc77-f00c-4301-98c3-09a65c7d43c5" providerId="ADAL" clId="{52FEE206-B2C0-499F-A249-3625320E01E0}" dt="2024-05-29T18:23:59.251" v="4098" actId="1076"/>
          <ac:spMkLst>
            <pc:docMk/>
            <pc:sldMk cId="2273203813" sldId="305"/>
            <ac:spMk id="23" creationId="{C2903DB7-5452-401B-9252-4610701DE503}"/>
          </ac:spMkLst>
        </pc:spChg>
        <pc:spChg chg="add mod">
          <ac:chgData name="Bui Anh Van 20213106" userId="0be9cc77-f00c-4301-98c3-09a65c7d43c5" providerId="ADAL" clId="{52FEE206-B2C0-499F-A249-3625320E01E0}" dt="2024-05-29T18:23:59.251" v="4098" actId="1076"/>
          <ac:spMkLst>
            <pc:docMk/>
            <pc:sldMk cId="2273203813" sldId="305"/>
            <ac:spMk id="24" creationId="{06EDAC84-67C5-175D-3E56-82E4C73BA9B3}"/>
          </ac:spMkLst>
        </pc:spChg>
        <pc:spChg chg="add mod">
          <ac:chgData name="Bui Anh Van 20213106" userId="0be9cc77-f00c-4301-98c3-09a65c7d43c5" providerId="ADAL" clId="{52FEE206-B2C0-499F-A249-3625320E01E0}" dt="2024-05-29T18:23:59.251" v="4098" actId="1076"/>
          <ac:spMkLst>
            <pc:docMk/>
            <pc:sldMk cId="2273203813" sldId="305"/>
            <ac:spMk id="25" creationId="{0C4CE007-10F8-B474-3104-6C1456040794}"/>
          </ac:spMkLst>
        </pc:spChg>
        <pc:spChg chg="add mod">
          <ac:chgData name="Bui Anh Van 20213106" userId="0be9cc77-f00c-4301-98c3-09a65c7d43c5" providerId="ADAL" clId="{52FEE206-B2C0-499F-A249-3625320E01E0}" dt="2024-05-29T18:23:59.251" v="4098" actId="1076"/>
          <ac:spMkLst>
            <pc:docMk/>
            <pc:sldMk cId="2273203813" sldId="305"/>
            <ac:spMk id="26" creationId="{A2D18898-F3C3-EEAC-1725-66D188B3BBE1}"/>
          </ac:spMkLst>
        </pc:spChg>
        <pc:spChg chg="add mod">
          <ac:chgData name="Bui Anh Van 20213106" userId="0be9cc77-f00c-4301-98c3-09a65c7d43c5" providerId="ADAL" clId="{52FEE206-B2C0-499F-A249-3625320E01E0}" dt="2024-05-29T18:23:59.251" v="4098" actId="1076"/>
          <ac:spMkLst>
            <pc:docMk/>
            <pc:sldMk cId="2273203813" sldId="305"/>
            <ac:spMk id="27" creationId="{BA3A9E9F-3201-A6FA-E57F-7A3F91A9283B}"/>
          </ac:spMkLst>
        </pc:spChg>
        <pc:spChg chg="add del mod">
          <ac:chgData name="Bui Anh Van 20213106" userId="0be9cc77-f00c-4301-98c3-09a65c7d43c5" providerId="ADAL" clId="{52FEE206-B2C0-499F-A249-3625320E01E0}" dt="2024-05-29T18:25:41.392" v="4107" actId="478"/>
          <ac:spMkLst>
            <pc:docMk/>
            <pc:sldMk cId="2273203813" sldId="305"/>
            <ac:spMk id="28" creationId="{3AEDF617-6404-5A24-C307-2C29301D91CF}"/>
          </ac:spMkLst>
        </pc:spChg>
        <pc:spChg chg="add del mod">
          <ac:chgData name="Bui Anh Van 20213106" userId="0be9cc77-f00c-4301-98c3-09a65c7d43c5" providerId="ADAL" clId="{52FEE206-B2C0-499F-A249-3625320E01E0}" dt="2024-05-29T18:25:41.392" v="4107" actId="478"/>
          <ac:spMkLst>
            <pc:docMk/>
            <pc:sldMk cId="2273203813" sldId="305"/>
            <ac:spMk id="29" creationId="{BAA38F29-A0A5-FAAF-736A-7389202282D3}"/>
          </ac:spMkLst>
        </pc:spChg>
        <pc:spChg chg="add del mod">
          <ac:chgData name="Bui Anh Van 20213106" userId="0be9cc77-f00c-4301-98c3-09a65c7d43c5" providerId="ADAL" clId="{52FEE206-B2C0-499F-A249-3625320E01E0}" dt="2024-05-29T18:25:41.392" v="4107" actId="478"/>
          <ac:spMkLst>
            <pc:docMk/>
            <pc:sldMk cId="2273203813" sldId="305"/>
            <ac:spMk id="30" creationId="{2A71C642-0649-B555-54EF-061B5A7D3BF4}"/>
          </ac:spMkLst>
        </pc:spChg>
        <pc:spChg chg="add del mod">
          <ac:chgData name="Bui Anh Van 20213106" userId="0be9cc77-f00c-4301-98c3-09a65c7d43c5" providerId="ADAL" clId="{52FEE206-B2C0-499F-A249-3625320E01E0}" dt="2024-05-29T18:25:41.392" v="4107" actId="478"/>
          <ac:spMkLst>
            <pc:docMk/>
            <pc:sldMk cId="2273203813" sldId="305"/>
            <ac:spMk id="31" creationId="{3998BF10-2314-A798-4B3F-51DB3FC89BF6}"/>
          </ac:spMkLst>
        </pc:spChg>
        <pc:spChg chg="add del mod">
          <ac:chgData name="Bui Anh Van 20213106" userId="0be9cc77-f00c-4301-98c3-09a65c7d43c5" providerId="ADAL" clId="{52FEE206-B2C0-499F-A249-3625320E01E0}" dt="2024-05-29T18:25:41.392" v="4107" actId="478"/>
          <ac:spMkLst>
            <pc:docMk/>
            <pc:sldMk cId="2273203813" sldId="305"/>
            <ac:spMk id="32" creationId="{AA5B2777-7C87-938E-865E-063D4FA9FB32}"/>
          </ac:spMkLst>
        </pc:spChg>
        <pc:spChg chg="add del mod">
          <ac:chgData name="Bui Anh Van 20213106" userId="0be9cc77-f00c-4301-98c3-09a65c7d43c5" providerId="ADAL" clId="{52FEE206-B2C0-499F-A249-3625320E01E0}" dt="2024-05-29T18:25:41.392" v="4107" actId="478"/>
          <ac:spMkLst>
            <pc:docMk/>
            <pc:sldMk cId="2273203813" sldId="305"/>
            <ac:spMk id="33" creationId="{C92D4482-F7E3-0929-2ACB-487B2D8CA72C}"/>
          </ac:spMkLst>
        </pc:spChg>
        <pc:spChg chg="add del mod">
          <ac:chgData name="Bui Anh Van 20213106" userId="0be9cc77-f00c-4301-98c3-09a65c7d43c5" providerId="ADAL" clId="{52FEE206-B2C0-499F-A249-3625320E01E0}" dt="2024-05-29T18:26:26.212" v="4111" actId="478"/>
          <ac:spMkLst>
            <pc:docMk/>
            <pc:sldMk cId="2273203813" sldId="305"/>
            <ac:spMk id="34" creationId="{817EBEE3-B037-FA68-5D32-6E33657FCC74}"/>
          </ac:spMkLst>
        </pc:spChg>
        <pc:spChg chg="add del mod">
          <ac:chgData name="Bui Anh Van 20213106" userId="0be9cc77-f00c-4301-98c3-09a65c7d43c5" providerId="ADAL" clId="{52FEE206-B2C0-499F-A249-3625320E01E0}" dt="2024-05-29T18:26:26.212" v="4111" actId="478"/>
          <ac:spMkLst>
            <pc:docMk/>
            <pc:sldMk cId="2273203813" sldId="305"/>
            <ac:spMk id="35" creationId="{4BDBFBAD-C974-D298-9949-F90BAC36D35F}"/>
          </ac:spMkLst>
        </pc:spChg>
        <pc:spChg chg="add del mod">
          <ac:chgData name="Bui Anh Van 20213106" userId="0be9cc77-f00c-4301-98c3-09a65c7d43c5" providerId="ADAL" clId="{52FEE206-B2C0-499F-A249-3625320E01E0}" dt="2024-05-29T18:26:26.212" v="4111" actId="478"/>
          <ac:spMkLst>
            <pc:docMk/>
            <pc:sldMk cId="2273203813" sldId="305"/>
            <ac:spMk id="36" creationId="{F64B0450-DAF6-BD75-C733-57EF6F105A0F}"/>
          </ac:spMkLst>
        </pc:spChg>
        <pc:spChg chg="add del mod">
          <ac:chgData name="Bui Anh Van 20213106" userId="0be9cc77-f00c-4301-98c3-09a65c7d43c5" providerId="ADAL" clId="{52FEE206-B2C0-499F-A249-3625320E01E0}" dt="2024-05-29T18:26:26.212" v="4111" actId="478"/>
          <ac:spMkLst>
            <pc:docMk/>
            <pc:sldMk cId="2273203813" sldId="305"/>
            <ac:spMk id="37" creationId="{A86F89DD-DAB3-2F16-0FA3-030CF0831EF3}"/>
          </ac:spMkLst>
        </pc:spChg>
        <pc:spChg chg="add del mod">
          <ac:chgData name="Bui Anh Van 20213106" userId="0be9cc77-f00c-4301-98c3-09a65c7d43c5" providerId="ADAL" clId="{52FEE206-B2C0-499F-A249-3625320E01E0}" dt="2024-05-29T18:26:26.212" v="4111" actId="478"/>
          <ac:spMkLst>
            <pc:docMk/>
            <pc:sldMk cId="2273203813" sldId="305"/>
            <ac:spMk id="38" creationId="{5903487D-3452-C33A-E8F9-5426641B5C8E}"/>
          </ac:spMkLst>
        </pc:spChg>
        <pc:spChg chg="add del mod">
          <ac:chgData name="Bui Anh Van 20213106" userId="0be9cc77-f00c-4301-98c3-09a65c7d43c5" providerId="ADAL" clId="{52FEE206-B2C0-499F-A249-3625320E01E0}" dt="2024-05-29T18:26:26.212" v="4111" actId="478"/>
          <ac:spMkLst>
            <pc:docMk/>
            <pc:sldMk cId="2273203813" sldId="305"/>
            <ac:spMk id="39" creationId="{3AFB61C0-7D31-02B8-A4C8-88A191DC364E}"/>
          </ac:spMkLst>
        </pc:spChg>
      </pc:sldChg>
      <pc:sldChg chg="addSp delSp modSp add mod modNotesTx">
        <pc:chgData name="Bui Anh Van 20213106" userId="0be9cc77-f00c-4301-98c3-09a65c7d43c5" providerId="ADAL" clId="{52FEE206-B2C0-499F-A249-3625320E01E0}" dt="2024-05-29T18:30:29.104" v="4126" actId="6549"/>
        <pc:sldMkLst>
          <pc:docMk/>
          <pc:sldMk cId="1604860433" sldId="306"/>
        </pc:sldMkLst>
        <pc:spChg chg="mod">
          <ac:chgData name="Bui Anh Van 20213106" userId="0be9cc77-f00c-4301-98c3-09a65c7d43c5" providerId="ADAL" clId="{52FEE206-B2C0-499F-A249-3625320E01E0}" dt="2024-05-29T18:17:04.528" v="3931" actId="20577"/>
          <ac:spMkLst>
            <pc:docMk/>
            <pc:sldMk cId="1604860433" sldId="306"/>
            <ac:spMk id="3" creationId="{49C74F10-B3E9-E029-162F-65D1E4F1430A}"/>
          </ac:spMkLst>
        </pc:spChg>
        <pc:spChg chg="mod">
          <ac:chgData name="Bui Anh Van 20213106" userId="0be9cc77-f00c-4301-98c3-09a65c7d43c5" providerId="ADAL" clId="{52FEE206-B2C0-499F-A249-3625320E01E0}" dt="2024-05-29T18:17:01.544" v="3929" actId="20577"/>
          <ac:spMkLst>
            <pc:docMk/>
            <pc:sldMk cId="1604860433" sldId="306"/>
            <ac:spMk id="5" creationId="{7C710CA0-D196-0B0E-51BB-1B36363F40EF}"/>
          </ac:spMkLst>
        </pc:spChg>
        <pc:spChg chg="mod">
          <ac:chgData name="Bui Anh Van 20213106" userId="0be9cc77-f00c-4301-98c3-09a65c7d43c5" providerId="ADAL" clId="{52FEE206-B2C0-499F-A249-3625320E01E0}" dt="2024-05-29T18:27:17.346" v="4114" actId="1076"/>
          <ac:spMkLst>
            <pc:docMk/>
            <pc:sldMk cId="1604860433" sldId="306"/>
            <ac:spMk id="6" creationId="{E65C4F28-3C65-D5DD-4067-1206974775AB}"/>
          </ac:spMkLst>
        </pc:spChg>
        <pc:spChg chg="del mod">
          <ac:chgData name="Bui Anh Van 20213106" userId="0be9cc77-f00c-4301-98c3-09a65c7d43c5" providerId="ADAL" clId="{52FEE206-B2C0-499F-A249-3625320E01E0}" dt="2024-05-29T18:27:53.277" v="4118" actId="478"/>
          <ac:spMkLst>
            <pc:docMk/>
            <pc:sldMk cId="1604860433" sldId="306"/>
            <ac:spMk id="7" creationId="{D9012D8E-4207-3472-1C15-7634F70FCD00}"/>
          </ac:spMkLst>
        </pc:spChg>
        <pc:spChg chg="mod">
          <ac:chgData name="Bui Anh Van 20213106" userId="0be9cc77-f00c-4301-98c3-09a65c7d43c5" providerId="ADAL" clId="{52FEE206-B2C0-499F-A249-3625320E01E0}" dt="2024-05-29T18:28:17.856" v="4121" actId="1076"/>
          <ac:spMkLst>
            <pc:docMk/>
            <pc:sldMk cId="1604860433" sldId="306"/>
            <ac:spMk id="8" creationId="{E82CD2B6-7AEC-1176-2B73-F8FE7FF31FB3}"/>
          </ac:spMkLst>
        </pc:spChg>
        <pc:spChg chg="mod">
          <ac:chgData name="Bui Anh Van 20213106" userId="0be9cc77-f00c-4301-98c3-09a65c7d43c5" providerId="ADAL" clId="{52FEE206-B2C0-499F-A249-3625320E01E0}" dt="2024-05-29T18:28:27.216" v="4122" actId="1076"/>
          <ac:spMkLst>
            <pc:docMk/>
            <pc:sldMk cId="1604860433" sldId="306"/>
            <ac:spMk id="9" creationId="{3F4F76EA-6ED8-5D2A-C34B-2F3D3223E5AC}"/>
          </ac:spMkLst>
        </pc:spChg>
        <pc:spChg chg="add del mod">
          <ac:chgData name="Bui Anh Van 20213106" userId="0be9cc77-f00c-4301-98c3-09a65c7d43c5" providerId="ADAL" clId="{52FEE206-B2C0-499F-A249-3625320E01E0}" dt="2024-05-29T18:29:49.484" v="4123" actId="478"/>
          <ac:spMkLst>
            <pc:docMk/>
            <pc:sldMk cId="1604860433" sldId="306"/>
            <ac:spMk id="10" creationId="{26BC2D05-C82C-4E7C-7EB0-0287A427EC2A}"/>
          </ac:spMkLst>
        </pc:spChg>
        <pc:spChg chg="add del mod">
          <ac:chgData name="Bui Anh Van 20213106" userId="0be9cc77-f00c-4301-98c3-09a65c7d43c5" providerId="ADAL" clId="{52FEE206-B2C0-499F-A249-3625320E01E0}" dt="2024-05-29T18:29:49.484" v="4123" actId="478"/>
          <ac:spMkLst>
            <pc:docMk/>
            <pc:sldMk cId="1604860433" sldId="306"/>
            <ac:spMk id="11" creationId="{B9E83B78-ECE1-6CCE-4907-B1A270E0EEF4}"/>
          </ac:spMkLst>
        </pc:spChg>
        <pc:spChg chg="add del mod">
          <ac:chgData name="Bui Anh Van 20213106" userId="0be9cc77-f00c-4301-98c3-09a65c7d43c5" providerId="ADAL" clId="{52FEE206-B2C0-499F-A249-3625320E01E0}" dt="2024-05-29T18:29:49.484" v="4123" actId="478"/>
          <ac:spMkLst>
            <pc:docMk/>
            <pc:sldMk cId="1604860433" sldId="306"/>
            <ac:spMk id="12" creationId="{BAAAD390-31C5-07E6-4337-54287620848A}"/>
          </ac:spMkLst>
        </pc:spChg>
        <pc:spChg chg="add mod">
          <ac:chgData name="Bui Anh Van 20213106" userId="0be9cc77-f00c-4301-98c3-09a65c7d43c5" providerId="ADAL" clId="{52FEE206-B2C0-499F-A249-3625320E01E0}" dt="2024-05-29T18:27:58.240" v="4119" actId="1076"/>
          <ac:spMkLst>
            <pc:docMk/>
            <pc:sldMk cId="1604860433" sldId="306"/>
            <ac:spMk id="13" creationId="{C93A9930-A490-CEB0-3E95-75B6CE32307B}"/>
          </ac:spMkLst>
        </pc:spChg>
        <pc:spChg chg="add del mod">
          <ac:chgData name="Bui Anh Van 20213106" userId="0be9cc77-f00c-4301-98c3-09a65c7d43c5" providerId="ADAL" clId="{52FEE206-B2C0-499F-A249-3625320E01E0}" dt="2024-05-29T18:29:49.484" v="4123" actId="478"/>
          <ac:spMkLst>
            <pc:docMk/>
            <pc:sldMk cId="1604860433" sldId="306"/>
            <ac:spMk id="14" creationId="{267B92A9-C6C8-C703-68EB-B41D961ABDEE}"/>
          </ac:spMkLst>
        </pc:spChg>
        <pc:spChg chg="add del mod">
          <ac:chgData name="Bui Anh Van 20213106" userId="0be9cc77-f00c-4301-98c3-09a65c7d43c5" providerId="ADAL" clId="{52FEE206-B2C0-499F-A249-3625320E01E0}" dt="2024-05-29T18:29:49.484" v="4123" actId="478"/>
          <ac:spMkLst>
            <pc:docMk/>
            <pc:sldMk cId="1604860433" sldId="306"/>
            <ac:spMk id="15" creationId="{50D289E7-3E99-1236-84AA-8612E005998D}"/>
          </ac:spMkLst>
        </pc:spChg>
      </pc:sldChg>
      <pc:sldChg chg="modSp add mod modNotesTx">
        <pc:chgData name="Bui Anh Van 20213106" userId="0be9cc77-f00c-4301-98c3-09a65c7d43c5" providerId="ADAL" clId="{52FEE206-B2C0-499F-A249-3625320E01E0}" dt="2024-05-29T19:07:19.996" v="4766" actId="20577"/>
        <pc:sldMkLst>
          <pc:docMk/>
          <pc:sldMk cId="3496889403" sldId="307"/>
        </pc:sldMkLst>
        <pc:spChg chg="mod">
          <ac:chgData name="Bui Anh Van 20213106" userId="0be9cc77-f00c-4301-98c3-09a65c7d43c5" providerId="ADAL" clId="{52FEE206-B2C0-499F-A249-3625320E01E0}" dt="2024-05-29T19:07:19.996" v="4766" actId="20577"/>
          <ac:spMkLst>
            <pc:docMk/>
            <pc:sldMk cId="3496889403" sldId="307"/>
            <ac:spMk id="5" creationId="{7C710CA0-D196-0B0E-51BB-1B36363F40EF}"/>
          </ac:spMkLst>
        </pc:spChg>
        <pc:spChg chg="mod">
          <ac:chgData name="Bui Anh Van 20213106" userId="0be9cc77-f00c-4301-98c3-09a65c7d43c5" providerId="ADAL" clId="{52FEE206-B2C0-499F-A249-3625320E01E0}" dt="2024-05-29T18:30:53.376" v="4132"/>
          <ac:spMkLst>
            <pc:docMk/>
            <pc:sldMk cId="3496889403" sldId="307"/>
            <ac:spMk id="6" creationId="{E65C4F28-3C65-D5DD-4067-1206974775AB}"/>
          </ac:spMkLst>
        </pc:spChg>
        <pc:spChg chg="mod">
          <ac:chgData name="Bui Anh Van 20213106" userId="0be9cc77-f00c-4301-98c3-09a65c7d43c5" providerId="ADAL" clId="{52FEE206-B2C0-499F-A249-3625320E01E0}" dt="2024-05-29T18:31:03.572" v="4139" actId="20577"/>
          <ac:spMkLst>
            <pc:docMk/>
            <pc:sldMk cId="3496889403" sldId="307"/>
            <ac:spMk id="8" creationId="{E82CD2B6-7AEC-1176-2B73-F8FE7FF31FB3}"/>
          </ac:spMkLst>
        </pc:spChg>
        <pc:spChg chg="mod">
          <ac:chgData name="Bui Anh Van 20213106" userId="0be9cc77-f00c-4301-98c3-09a65c7d43c5" providerId="ADAL" clId="{52FEE206-B2C0-499F-A249-3625320E01E0}" dt="2024-05-29T18:31:51.434" v="4200" actId="20577"/>
          <ac:spMkLst>
            <pc:docMk/>
            <pc:sldMk cId="3496889403" sldId="307"/>
            <ac:spMk id="9" creationId="{3F4F76EA-6ED8-5D2A-C34B-2F3D3223E5AC}"/>
          </ac:spMkLst>
        </pc:spChg>
      </pc:sldChg>
      <pc:sldChg chg="addSp delSp modSp add mod modNotesTx">
        <pc:chgData name="Bui Anh Van 20213106" userId="0be9cc77-f00c-4301-98c3-09a65c7d43c5" providerId="ADAL" clId="{52FEE206-B2C0-499F-A249-3625320E01E0}" dt="2024-05-29T19:06:59.643" v="4764" actId="1036"/>
        <pc:sldMkLst>
          <pc:docMk/>
          <pc:sldMk cId="3598672663" sldId="308"/>
        </pc:sldMkLst>
        <pc:spChg chg="mod">
          <ac:chgData name="Bui Anh Van 20213106" userId="0be9cc77-f00c-4301-98c3-09a65c7d43c5" providerId="ADAL" clId="{52FEE206-B2C0-499F-A249-3625320E01E0}" dt="2024-05-29T18:47:54.762" v="4370" actId="20577"/>
          <ac:spMkLst>
            <pc:docMk/>
            <pc:sldMk cId="3598672663" sldId="308"/>
            <ac:spMk id="7" creationId="{9BE115D5-FAED-1392-B2BE-690A7274B98F}"/>
          </ac:spMkLst>
        </pc:spChg>
        <pc:spChg chg="mod">
          <ac:chgData name="Bui Anh Van 20213106" userId="0be9cc77-f00c-4301-98c3-09a65c7d43c5" providerId="ADAL" clId="{52FEE206-B2C0-499F-A249-3625320E01E0}" dt="2024-05-29T19:06:59.643" v="4764" actId="1036"/>
          <ac:spMkLst>
            <pc:docMk/>
            <pc:sldMk cId="3598672663" sldId="308"/>
            <ac:spMk id="8" creationId="{80FEF519-73F4-2B7D-33AC-B495126563A0}"/>
          </ac:spMkLst>
        </pc:spChg>
        <pc:spChg chg="add mod">
          <ac:chgData name="Bui Anh Van 20213106" userId="0be9cc77-f00c-4301-98c3-09a65c7d43c5" providerId="ADAL" clId="{52FEE206-B2C0-499F-A249-3625320E01E0}" dt="2024-05-29T19:06:59.643" v="4764" actId="1036"/>
          <ac:spMkLst>
            <pc:docMk/>
            <pc:sldMk cId="3598672663" sldId="308"/>
            <ac:spMk id="9" creationId="{48B1403A-B5B7-6A86-30E2-16011CCA0243}"/>
          </ac:spMkLst>
        </pc:spChg>
        <pc:grpChg chg="mod">
          <ac:chgData name="Bui Anh Van 20213106" userId="0be9cc77-f00c-4301-98c3-09a65c7d43c5" providerId="ADAL" clId="{52FEE206-B2C0-499F-A249-3625320E01E0}" dt="2024-05-29T19:06:59.643" v="4764" actId="1036"/>
          <ac:grpSpMkLst>
            <pc:docMk/>
            <pc:sldMk cId="3598672663" sldId="308"/>
            <ac:grpSpMk id="5" creationId="{8C4172D4-6EAF-36A2-3BE3-EA3DB4EB00EA}"/>
          </ac:grpSpMkLst>
        </pc:grpChg>
        <pc:graphicFrameChg chg="del">
          <ac:chgData name="Bui Anh Van 20213106" userId="0be9cc77-f00c-4301-98c3-09a65c7d43c5" providerId="ADAL" clId="{52FEE206-B2C0-499F-A249-3625320E01E0}" dt="2024-05-29T18:40:04.185" v="4267" actId="478"/>
          <ac:graphicFrameMkLst>
            <pc:docMk/>
            <pc:sldMk cId="3598672663" sldId="308"/>
            <ac:graphicFrameMk id="3" creationId="{9F730AE2-497B-C289-6383-FC46A703E0B7}"/>
          </ac:graphicFrameMkLst>
        </pc:graphicFrameChg>
      </pc:sldChg>
      <pc:sldChg chg="addSp delSp modSp add mod modShow modNotesTx">
        <pc:chgData name="Bui Anh Van 20213106" userId="0be9cc77-f00c-4301-98c3-09a65c7d43c5" providerId="ADAL" clId="{52FEE206-B2C0-499F-A249-3625320E01E0}" dt="2024-05-29T18:53:16.694" v="4434" actId="729"/>
        <pc:sldMkLst>
          <pc:docMk/>
          <pc:sldMk cId="3843073582" sldId="309"/>
        </pc:sldMkLst>
        <pc:spChg chg="add mod">
          <ac:chgData name="Bui Anh Van 20213106" userId="0be9cc77-f00c-4301-98c3-09a65c7d43c5" providerId="ADAL" clId="{52FEE206-B2C0-499F-A249-3625320E01E0}" dt="2024-05-29T18:50:28.865" v="4410" actId="1076"/>
          <ac:spMkLst>
            <pc:docMk/>
            <pc:sldMk cId="3843073582" sldId="309"/>
            <ac:spMk id="3" creationId="{37689EEA-1F37-3C65-1A3A-3E3FAA04C54E}"/>
          </ac:spMkLst>
        </pc:spChg>
        <pc:spChg chg="mod">
          <ac:chgData name="Bui Anh Van 20213106" userId="0be9cc77-f00c-4301-98c3-09a65c7d43c5" providerId="ADAL" clId="{52FEE206-B2C0-499F-A249-3625320E01E0}" dt="2024-05-29T18:50:28.865" v="4410" actId="1076"/>
          <ac:spMkLst>
            <pc:docMk/>
            <pc:sldMk cId="3843073582" sldId="309"/>
            <ac:spMk id="8" creationId="{80FEF519-73F4-2B7D-33AC-B495126563A0}"/>
          </ac:spMkLst>
        </pc:spChg>
        <pc:spChg chg="add del mod">
          <ac:chgData name="Bui Anh Van 20213106" userId="0be9cc77-f00c-4301-98c3-09a65c7d43c5" providerId="ADAL" clId="{52FEE206-B2C0-499F-A249-3625320E01E0}" dt="2024-05-29T18:49:38.192" v="4391" actId="478"/>
          <ac:spMkLst>
            <pc:docMk/>
            <pc:sldMk cId="3843073582" sldId="309"/>
            <ac:spMk id="10" creationId="{D7E61CEC-36C0-0EE3-EDA3-E566C79C8E05}"/>
          </ac:spMkLst>
        </pc:spChg>
        <pc:spChg chg="add mod">
          <ac:chgData name="Bui Anh Van 20213106" userId="0be9cc77-f00c-4301-98c3-09a65c7d43c5" providerId="ADAL" clId="{52FEE206-B2C0-499F-A249-3625320E01E0}" dt="2024-05-29T18:51:58.805" v="4425" actId="14100"/>
          <ac:spMkLst>
            <pc:docMk/>
            <pc:sldMk cId="3843073582" sldId="309"/>
            <ac:spMk id="11" creationId="{72CF6F93-A260-C39D-2612-DA8D7380F15D}"/>
          </ac:spMkLst>
        </pc:spChg>
        <pc:grpChg chg="mod">
          <ac:chgData name="Bui Anh Van 20213106" userId="0be9cc77-f00c-4301-98c3-09a65c7d43c5" providerId="ADAL" clId="{52FEE206-B2C0-499F-A249-3625320E01E0}" dt="2024-05-29T18:50:28.865" v="4410" actId="1076"/>
          <ac:grpSpMkLst>
            <pc:docMk/>
            <pc:sldMk cId="3843073582" sldId="309"/>
            <ac:grpSpMk id="5" creationId="{8C4172D4-6EAF-36A2-3BE3-EA3DB4EB00EA}"/>
          </ac:grpSpMkLst>
        </pc:grpChg>
        <pc:cxnChg chg="add mod">
          <ac:chgData name="Bui Anh Van 20213106" userId="0be9cc77-f00c-4301-98c3-09a65c7d43c5" providerId="ADAL" clId="{52FEE206-B2C0-499F-A249-3625320E01E0}" dt="2024-05-29T18:51:58.805" v="4425" actId="14100"/>
          <ac:cxnSpMkLst>
            <pc:docMk/>
            <pc:sldMk cId="3843073582" sldId="309"/>
            <ac:cxnSpMk id="13" creationId="{10AFC7B3-9413-FCB4-F784-B28FF4926ED2}"/>
          </ac:cxnSpMkLst>
        </pc:cxnChg>
      </pc:sldChg>
      <pc:sldChg chg="modSp add del mod modShow modNotesTx">
        <pc:chgData name="Bui Anh Van 20213106" userId="0be9cc77-f00c-4301-98c3-09a65c7d43c5" providerId="ADAL" clId="{52FEE206-B2C0-499F-A249-3625320E01E0}" dt="2024-05-29T18:53:18.679" v="4435" actId="729"/>
        <pc:sldMkLst>
          <pc:docMk/>
          <pc:sldMk cId="3611669238" sldId="310"/>
        </pc:sldMkLst>
        <pc:spChg chg="mod">
          <ac:chgData name="Bui Anh Van 20213106" userId="0be9cc77-f00c-4301-98c3-09a65c7d43c5" providerId="ADAL" clId="{52FEE206-B2C0-499F-A249-3625320E01E0}" dt="2024-05-29T18:51:36.811" v="4420" actId="1076"/>
          <ac:spMkLst>
            <pc:docMk/>
            <pc:sldMk cId="3611669238" sldId="310"/>
            <ac:spMk id="3" creationId="{37689EEA-1F37-3C65-1A3A-3E3FAA04C54E}"/>
          </ac:spMkLst>
        </pc:spChg>
        <pc:spChg chg="mod">
          <ac:chgData name="Bui Anh Van 20213106" userId="0be9cc77-f00c-4301-98c3-09a65c7d43c5" providerId="ADAL" clId="{52FEE206-B2C0-499F-A249-3625320E01E0}" dt="2024-05-29T18:51:51.507" v="4424" actId="14100"/>
          <ac:spMkLst>
            <pc:docMk/>
            <pc:sldMk cId="3611669238" sldId="310"/>
            <ac:spMk id="11" creationId="{72CF6F93-A260-C39D-2612-DA8D7380F15D}"/>
          </ac:spMkLst>
        </pc:spChg>
        <pc:cxnChg chg="mod">
          <ac:chgData name="Bui Anh Van 20213106" userId="0be9cc77-f00c-4301-98c3-09a65c7d43c5" providerId="ADAL" clId="{52FEE206-B2C0-499F-A249-3625320E01E0}" dt="2024-05-29T18:51:51.507" v="4424" actId="14100"/>
          <ac:cxnSpMkLst>
            <pc:docMk/>
            <pc:sldMk cId="3611669238" sldId="310"/>
            <ac:cxnSpMk id="13" creationId="{10AFC7B3-9413-FCB4-F784-B28FF4926ED2}"/>
          </ac:cxnSpMkLst>
        </pc:cxnChg>
      </pc:sldChg>
      <pc:sldChg chg="modSp add mod modShow modNotesTx">
        <pc:chgData name="Bui Anh Van 20213106" userId="0be9cc77-f00c-4301-98c3-09a65c7d43c5" providerId="ADAL" clId="{52FEE206-B2C0-499F-A249-3625320E01E0}" dt="2024-05-29T18:54:32.911" v="4452" actId="14100"/>
        <pc:sldMkLst>
          <pc:docMk/>
          <pc:sldMk cId="2788412937" sldId="311"/>
        </pc:sldMkLst>
        <pc:spChg chg="mod">
          <ac:chgData name="Bui Anh Van 20213106" userId="0be9cc77-f00c-4301-98c3-09a65c7d43c5" providerId="ADAL" clId="{52FEE206-B2C0-499F-A249-3625320E01E0}" dt="2024-05-29T18:52:27.351" v="4430" actId="1076"/>
          <ac:spMkLst>
            <pc:docMk/>
            <pc:sldMk cId="2788412937" sldId="311"/>
            <ac:spMk id="3" creationId="{37689EEA-1F37-3C65-1A3A-3E3FAA04C54E}"/>
          </ac:spMkLst>
        </pc:spChg>
        <pc:spChg chg="mod">
          <ac:chgData name="Bui Anh Van 20213106" userId="0be9cc77-f00c-4301-98c3-09a65c7d43c5" providerId="ADAL" clId="{52FEE206-B2C0-499F-A249-3625320E01E0}" dt="2024-05-29T18:52:47.732" v="4433" actId="20577"/>
          <ac:spMkLst>
            <pc:docMk/>
            <pc:sldMk cId="2788412937" sldId="311"/>
            <ac:spMk id="11" creationId="{72CF6F93-A260-C39D-2612-DA8D7380F15D}"/>
          </ac:spMkLst>
        </pc:spChg>
        <pc:cxnChg chg="mod">
          <ac:chgData name="Bui Anh Van 20213106" userId="0be9cc77-f00c-4301-98c3-09a65c7d43c5" providerId="ADAL" clId="{52FEE206-B2C0-499F-A249-3625320E01E0}" dt="2024-05-29T18:54:32.911" v="4452" actId="14100"/>
          <ac:cxnSpMkLst>
            <pc:docMk/>
            <pc:sldMk cId="2788412937" sldId="311"/>
            <ac:cxnSpMk id="13" creationId="{10AFC7B3-9413-FCB4-F784-B28FF4926ED2}"/>
          </ac:cxnSpMkLst>
        </pc:cxnChg>
      </pc:sldChg>
      <pc:sldChg chg="modSp add mod modNotesTx">
        <pc:chgData name="Bui Anh Van 20213106" userId="0be9cc77-f00c-4301-98c3-09a65c7d43c5" providerId="ADAL" clId="{52FEE206-B2C0-499F-A249-3625320E01E0}" dt="2024-05-29T18:55:02.875" v="4458" actId="6549"/>
        <pc:sldMkLst>
          <pc:docMk/>
          <pc:sldMk cId="3371106118" sldId="312"/>
        </pc:sldMkLst>
        <pc:spChg chg="mod">
          <ac:chgData name="Bui Anh Van 20213106" userId="0be9cc77-f00c-4301-98c3-09a65c7d43c5" providerId="ADAL" clId="{52FEE206-B2C0-499F-A249-3625320E01E0}" dt="2024-05-29T18:54:26.553" v="4451" actId="14100"/>
          <ac:spMkLst>
            <pc:docMk/>
            <pc:sldMk cId="3371106118" sldId="312"/>
            <ac:spMk id="3" creationId="{37689EEA-1F37-3C65-1A3A-3E3FAA04C54E}"/>
          </ac:spMkLst>
        </pc:spChg>
        <pc:spChg chg="mod">
          <ac:chgData name="Bui Anh Van 20213106" userId="0be9cc77-f00c-4301-98c3-09a65c7d43c5" providerId="ADAL" clId="{52FEE206-B2C0-499F-A249-3625320E01E0}" dt="2024-05-29T18:54:53.915" v="4456" actId="14100"/>
          <ac:spMkLst>
            <pc:docMk/>
            <pc:sldMk cId="3371106118" sldId="312"/>
            <ac:spMk id="11" creationId="{72CF6F93-A260-C39D-2612-DA8D7380F15D}"/>
          </ac:spMkLst>
        </pc:spChg>
        <pc:cxnChg chg="mod">
          <ac:chgData name="Bui Anh Van 20213106" userId="0be9cc77-f00c-4301-98c3-09a65c7d43c5" providerId="ADAL" clId="{52FEE206-B2C0-499F-A249-3625320E01E0}" dt="2024-05-29T18:54:53.915" v="4456" actId="14100"/>
          <ac:cxnSpMkLst>
            <pc:docMk/>
            <pc:sldMk cId="3371106118" sldId="312"/>
            <ac:cxnSpMk id="13" creationId="{10AFC7B3-9413-FCB4-F784-B28FF4926ED2}"/>
          </ac:cxnSpMkLst>
        </pc:cxnChg>
      </pc:sldChg>
      <pc:sldChg chg="modSp add mod modNotesTx">
        <pc:chgData name="Bui Anh Van 20213106" userId="0be9cc77-f00c-4301-98c3-09a65c7d43c5" providerId="ADAL" clId="{52FEE206-B2C0-499F-A249-3625320E01E0}" dt="2024-05-29T18:57:11.296" v="4484" actId="20577"/>
        <pc:sldMkLst>
          <pc:docMk/>
          <pc:sldMk cId="2534450640" sldId="313"/>
        </pc:sldMkLst>
        <pc:spChg chg="mod">
          <ac:chgData name="Bui Anh Van 20213106" userId="0be9cc77-f00c-4301-98c3-09a65c7d43c5" providerId="ADAL" clId="{52FEE206-B2C0-499F-A249-3625320E01E0}" dt="2024-05-29T18:56:32.165" v="4482" actId="1038"/>
          <ac:spMkLst>
            <pc:docMk/>
            <pc:sldMk cId="2534450640" sldId="313"/>
            <ac:spMk id="3" creationId="{37689EEA-1F37-3C65-1A3A-3E3FAA04C54E}"/>
          </ac:spMkLst>
        </pc:spChg>
        <pc:spChg chg="mod">
          <ac:chgData name="Bui Anh Van 20213106" userId="0be9cc77-f00c-4301-98c3-09a65c7d43c5" providerId="ADAL" clId="{52FEE206-B2C0-499F-A249-3625320E01E0}" dt="2024-05-29T18:55:53.502" v="4471" actId="1076"/>
          <ac:spMkLst>
            <pc:docMk/>
            <pc:sldMk cId="2534450640" sldId="313"/>
            <ac:spMk id="8" creationId="{80FEF519-73F4-2B7D-33AC-B495126563A0}"/>
          </ac:spMkLst>
        </pc:spChg>
        <pc:spChg chg="mod">
          <ac:chgData name="Bui Anh Van 20213106" userId="0be9cc77-f00c-4301-98c3-09a65c7d43c5" providerId="ADAL" clId="{52FEE206-B2C0-499F-A249-3625320E01E0}" dt="2024-05-29T18:56:19.909" v="4477" actId="20577"/>
          <ac:spMkLst>
            <pc:docMk/>
            <pc:sldMk cId="2534450640" sldId="313"/>
            <ac:spMk id="11" creationId="{72CF6F93-A260-C39D-2612-DA8D7380F15D}"/>
          </ac:spMkLst>
        </pc:spChg>
        <pc:grpChg chg="mod">
          <ac:chgData name="Bui Anh Van 20213106" userId="0be9cc77-f00c-4301-98c3-09a65c7d43c5" providerId="ADAL" clId="{52FEE206-B2C0-499F-A249-3625320E01E0}" dt="2024-05-29T18:55:53.502" v="4471" actId="1076"/>
          <ac:grpSpMkLst>
            <pc:docMk/>
            <pc:sldMk cId="2534450640" sldId="313"/>
            <ac:grpSpMk id="5" creationId="{8C4172D4-6EAF-36A2-3BE3-EA3DB4EB00EA}"/>
          </ac:grpSpMkLst>
        </pc:grpChg>
        <pc:cxnChg chg="mod">
          <ac:chgData name="Bui Anh Van 20213106" userId="0be9cc77-f00c-4301-98c3-09a65c7d43c5" providerId="ADAL" clId="{52FEE206-B2C0-499F-A249-3625320E01E0}" dt="2024-05-29T18:56:32.165" v="4482" actId="1038"/>
          <ac:cxnSpMkLst>
            <pc:docMk/>
            <pc:sldMk cId="2534450640" sldId="313"/>
            <ac:cxnSpMk id="13" creationId="{10AFC7B3-9413-FCB4-F784-B28FF4926ED2}"/>
          </ac:cxnSpMkLst>
        </pc:cxnChg>
      </pc:sldChg>
      <pc:sldChg chg="modSp add mod modNotesTx">
        <pc:chgData name="Bui Anh Van 20213106" userId="0be9cc77-f00c-4301-98c3-09a65c7d43c5" providerId="ADAL" clId="{52FEE206-B2C0-499F-A249-3625320E01E0}" dt="2024-05-29T18:58:50.868" v="4506" actId="1076"/>
        <pc:sldMkLst>
          <pc:docMk/>
          <pc:sldMk cId="2405293722" sldId="314"/>
        </pc:sldMkLst>
        <pc:spChg chg="mod">
          <ac:chgData name="Bui Anh Van 20213106" userId="0be9cc77-f00c-4301-98c3-09a65c7d43c5" providerId="ADAL" clId="{52FEE206-B2C0-499F-A249-3625320E01E0}" dt="2024-05-29T18:57:42.999" v="4488" actId="1076"/>
          <ac:spMkLst>
            <pc:docMk/>
            <pc:sldMk cId="2405293722" sldId="314"/>
            <ac:spMk id="3" creationId="{37689EEA-1F37-3C65-1A3A-3E3FAA04C54E}"/>
          </ac:spMkLst>
        </pc:spChg>
        <pc:spChg chg="mod">
          <ac:chgData name="Bui Anh Van 20213106" userId="0be9cc77-f00c-4301-98c3-09a65c7d43c5" providerId="ADAL" clId="{52FEE206-B2C0-499F-A249-3625320E01E0}" dt="2024-05-29T18:58:50.868" v="4506" actId="1076"/>
          <ac:spMkLst>
            <pc:docMk/>
            <pc:sldMk cId="2405293722" sldId="314"/>
            <ac:spMk id="9" creationId="{48B1403A-B5B7-6A86-30E2-16011CCA0243}"/>
          </ac:spMkLst>
        </pc:spChg>
        <pc:spChg chg="mod">
          <ac:chgData name="Bui Anh Van 20213106" userId="0be9cc77-f00c-4301-98c3-09a65c7d43c5" providerId="ADAL" clId="{52FEE206-B2C0-499F-A249-3625320E01E0}" dt="2024-05-29T18:58:50.293" v="4505" actId="14100"/>
          <ac:spMkLst>
            <pc:docMk/>
            <pc:sldMk cId="2405293722" sldId="314"/>
            <ac:spMk id="11" creationId="{72CF6F93-A260-C39D-2612-DA8D7380F15D}"/>
          </ac:spMkLst>
        </pc:spChg>
        <pc:cxnChg chg="mod">
          <ac:chgData name="Bui Anh Van 20213106" userId="0be9cc77-f00c-4301-98c3-09a65c7d43c5" providerId="ADAL" clId="{52FEE206-B2C0-499F-A249-3625320E01E0}" dt="2024-05-29T18:58:50.293" v="4505" actId="14100"/>
          <ac:cxnSpMkLst>
            <pc:docMk/>
            <pc:sldMk cId="2405293722" sldId="314"/>
            <ac:cxnSpMk id="13" creationId="{10AFC7B3-9413-FCB4-F784-B28FF4926ED2}"/>
          </ac:cxnSpMkLst>
        </pc:cxnChg>
      </pc:sldChg>
      <pc:sldChg chg="modSp add mod modNotesTx">
        <pc:chgData name="Bui Anh Van 20213106" userId="0be9cc77-f00c-4301-98c3-09a65c7d43c5" providerId="ADAL" clId="{52FEE206-B2C0-499F-A249-3625320E01E0}" dt="2024-05-29T18:59:16.240" v="4509" actId="20577"/>
        <pc:sldMkLst>
          <pc:docMk/>
          <pc:sldMk cId="2926705818" sldId="315"/>
        </pc:sldMkLst>
        <pc:spChg chg="mod">
          <ac:chgData name="Bui Anh Van 20213106" userId="0be9cc77-f00c-4301-98c3-09a65c7d43c5" providerId="ADAL" clId="{52FEE206-B2C0-499F-A249-3625320E01E0}" dt="2024-05-29T18:58:24.899" v="4499" actId="1076"/>
          <ac:spMkLst>
            <pc:docMk/>
            <pc:sldMk cId="2926705818" sldId="315"/>
            <ac:spMk id="3" creationId="{37689EEA-1F37-3C65-1A3A-3E3FAA04C54E}"/>
          </ac:spMkLst>
        </pc:spChg>
        <pc:spChg chg="mod">
          <ac:chgData name="Bui Anh Van 20213106" userId="0be9cc77-f00c-4301-98c3-09a65c7d43c5" providerId="ADAL" clId="{52FEE206-B2C0-499F-A249-3625320E01E0}" dt="2024-05-29T18:58:44.871" v="4504" actId="14100"/>
          <ac:spMkLst>
            <pc:docMk/>
            <pc:sldMk cId="2926705818" sldId="315"/>
            <ac:spMk id="11" creationId="{72CF6F93-A260-C39D-2612-DA8D7380F15D}"/>
          </ac:spMkLst>
        </pc:spChg>
        <pc:grpChg chg="mod">
          <ac:chgData name="Bui Anh Van 20213106" userId="0be9cc77-f00c-4301-98c3-09a65c7d43c5" providerId="ADAL" clId="{52FEE206-B2C0-499F-A249-3625320E01E0}" dt="2024-05-29T18:58:18.622" v="4498" actId="1076"/>
          <ac:grpSpMkLst>
            <pc:docMk/>
            <pc:sldMk cId="2926705818" sldId="315"/>
            <ac:grpSpMk id="5" creationId="{8C4172D4-6EAF-36A2-3BE3-EA3DB4EB00EA}"/>
          </ac:grpSpMkLst>
        </pc:grpChg>
        <pc:cxnChg chg="mod">
          <ac:chgData name="Bui Anh Van 20213106" userId="0be9cc77-f00c-4301-98c3-09a65c7d43c5" providerId="ADAL" clId="{52FEE206-B2C0-499F-A249-3625320E01E0}" dt="2024-05-29T18:58:44.871" v="4504" actId="14100"/>
          <ac:cxnSpMkLst>
            <pc:docMk/>
            <pc:sldMk cId="2926705818" sldId="315"/>
            <ac:cxnSpMk id="13" creationId="{10AFC7B3-9413-FCB4-F784-B28FF4926ED2}"/>
          </ac:cxnSpMkLst>
        </pc:cxnChg>
      </pc:sldChg>
      <pc:sldChg chg="modSp add mod modNotesTx">
        <pc:chgData name="Bui Anh Van 20213106" userId="0be9cc77-f00c-4301-98c3-09a65c7d43c5" providerId="ADAL" clId="{52FEE206-B2C0-499F-A249-3625320E01E0}" dt="2024-05-29T18:59:47.770" v="4517" actId="14100"/>
        <pc:sldMkLst>
          <pc:docMk/>
          <pc:sldMk cId="3133604961" sldId="316"/>
        </pc:sldMkLst>
        <pc:spChg chg="mod">
          <ac:chgData name="Bui Anh Van 20213106" userId="0be9cc77-f00c-4301-98c3-09a65c7d43c5" providerId="ADAL" clId="{52FEE206-B2C0-499F-A249-3625320E01E0}" dt="2024-05-29T18:59:31.005" v="4513" actId="14100"/>
          <ac:spMkLst>
            <pc:docMk/>
            <pc:sldMk cId="3133604961" sldId="316"/>
            <ac:spMk id="3" creationId="{37689EEA-1F37-3C65-1A3A-3E3FAA04C54E}"/>
          </ac:spMkLst>
        </pc:spChg>
        <pc:spChg chg="mod">
          <ac:chgData name="Bui Anh Van 20213106" userId="0be9cc77-f00c-4301-98c3-09a65c7d43c5" providerId="ADAL" clId="{52FEE206-B2C0-499F-A249-3625320E01E0}" dt="2024-05-29T18:59:47.770" v="4517" actId="14100"/>
          <ac:spMkLst>
            <pc:docMk/>
            <pc:sldMk cId="3133604961" sldId="316"/>
            <ac:spMk id="11" creationId="{72CF6F93-A260-C39D-2612-DA8D7380F15D}"/>
          </ac:spMkLst>
        </pc:spChg>
        <pc:cxnChg chg="mod">
          <ac:chgData name="Bui Anh Van 20213106" userId="0be9cc77-f00c-4301-98c3-09a65c7d43c5" providerId="ADAL" clId="{52FEE206-B2C0-499F-A249-3625320E01E0}" dt="2024-05-29T18:59:47.770" v="4517" actId="14100"/>
          <ac:cxnSpMkLst>
            <pc:docMk/>
            <pc:sldMk cId="3133604961" sldId="316"/>
            <ac:cxnSpMk id="13" creationId="{10AFC7B3-9413-FCB4-F784-B28FF4926ED2}"/>
          </ac:cxnSpMkLst>
        </pc:cxnChg>
      </pc:sldChg>
      <pc:sldChg chg="addSp delSp modSp add mod ord modAnim modNotesTx">
        <pc:chgData name="Bui Anh Van 20213106" userId="0be9cc77-f00c-4301-98c3-09a65c7d43c5" providerId="ADAL" clId="{52FEE206-B2C0-499F-A249-3625320E01E0}" dt="2024-05-29T19:35:02.500" v="5391" actId="20577"/>
        <pc:sldMkLst>
          <pc:docMk/>
          <pc:sldMk cId="3211537579" sldId="317"/>
        </pc:sldMkLst>
        <pc:spChg chg="mod">
          <ac:chgData name="Bui Anh Van 20213106" userId="0be9cc77-f00c-4301-98c3-09a65c7d43c5" providerId="ADAL" clId="{52FEE206-B2C0-499F-A249-3625320E01E0}" dt="2024-05-29T19:01:06.199" v="4540"/>
          <ac:spMkLst>
            <pc:docMk/>
            <pc:sldMk cId="3211537579" sldId="317"/>
            <ac:spMk id="2" creationId="{EF9B3AB5-95DF-4273-871C-843529DB7255}"/>
          </ac:spMkLst>
        </pc:spChg>
        <pc:spChg chg="del">
          <ac:chgData name="Bui Anh Van 20213106" userId="0be9cc77-f00c-4301-98c3-09a65c7d43c5" providerId="ADAL" clId="{52FEE206-B2C0-499F-A249-3625320E01E0}" dt="2024-05-29T19:01:10.261" v="4541" actId="478"/>
          <ac:spMkLst>
            <pc:docMk/>
            <pc:sldMk cId="3211537579" sldId="317"/>
            <ac:spMk id="3" creationId="{49C74F10-B3E9-E029-162F-65D1E4F1430A}"/>
          </ac:spMkLst>
        </pc:spChg>
        <pc:spChg chg="del">
          <ac:chgData name="Bui Anh Van 20213106" userId="0be9cc77-f00c-4301-98c3-09a65c7d43c5" providerId="ADAL" clId="{52FEE206-B2C0-499F-A249-3625320E01E0}" dt="2024-05-29T19:01:10.261" v="4541" actId="478"/>
          <ac:spMkLst>
            <pc:docMk/>
            <pc:sldMk cId="3211537579" sldId="317"/>
            <ac:spMk id="5" creationId="{7C710CA0-D196-0B0E-51BB-1B36363F40EF}"/>
          </ac:spMkLst>
        </pc:spChg>
        <pc:spChg chg="del">
          <ac:chgData name="Bui Anh Van 20213106" userId="0be9cc77-f00c-4301-98c3-09a65c7d43c5" providerId="ADAL" clId="{52FEE206-B2C0-499F-A249-3625320E01E0}" dt="2024-05-29T19:01:10.261" v="4541" actId="478"/>
          <ac:spMkLst>
            <pc:docMk/>
            <pc:sldMk cId="3211537579" sldId="317"/>
            <ac:spMk id="6" creationId="{E65C4F28-3C65-D5DD-4067-1206974775AB}"/>
          </ac:spMkLst>
        </pc:spChg>
        <pc:spChg chg="del">
          <ac:chgData name="Bui Anh Van 20213106" userId="0be9cc77-f00c-4301-98c3-09a65c7d43c5" providerId="ADAL" clId="{52FEE206-B2C0-499F-A249-3625320E01E0}" dt="2024-05-29T19:01:10.261" v="4541" actId="478"/>
          <ac:spMkLst>
            <pc:docMk/>
            <pc:sldMk cId="3211537579" sldId="317"/>
            <ac:spMk id="8" creationId="{E82CD2B6-7AEC-1176-2B73-F8FE7FF31FB3}"/>
          </ac:spMkLst>
        </pc:spChg>
        <pc:spChg chg="del">
          <ac:chgData name="Bui Anh Van 20213106" userId="0be9cc77-f00c-4301-98c3-09a65c7d43c5" providerId="ADAL" clId="{52FEE206-B2C0-499F-A249-3625320E01E0}" dt="2024-05-29T19:01:10.261" v="4541" actId="478"/>
          <ac:spMkLst>
            <pc:docMk/>
            <pc:sldMk cId="3211537579" sldId="317"/>
            <ac:spMk id="9" creationId="{3F4F76EA-6ED8-5D2A-C34B-2F3D3223E5AC}"/>
          </ac:spMkLst>
        </pc:spChg>
        <pc:spChg chg="add del mod">
          <ac:chgData name="Bui Anh Van 20213106" userId="0be9cc77-f00c-4301-98c3-09a65c7d43c5" providerId="ADAL" clId="{52FEE206-B2C0-499F-A249-3625320E01E0}" dt="2024-05-29T19:05:42.491" v="4727" actId="478"/>
          <ac:spMkLst>
            <pc:docMk/>
            <pc:sldMk cId="3211537579" sldId="317"/>
            <ac:spMk id="11" creationId="{8C5A0BE1-5B2F-5125-49BD-ADE12ACC8A59}"/>
          </ac:spMkLst>
        </pc:spChg>
        <pc:spChg chg="add del mod">
          <ac:chgData name="Bui Anh Van 20213106" userId="0be9cc77-f00c-4301-98c3-09a65c7d43c5" providerId="ADAL" clId="{52FEE206-B2C0-499F-A249-3625320E01E0}" dt="2024-05-29T19:02:30.437" v="4563" actId="478"/>
          <ac:spMkLst>
            <pc:docMk/>
            <pc:sldMk cId="3211537579" sldId="317"/>
            <ac:spMk id="12" creationId="{C0F2E898-6BF9-58C1-81F6-3905DBD252F1}"/>
          </ac:spMkLst>
        </pc:spChg>
        <pc:spChg chg="del">
          <ac:chgData name="Bui Anh Van 20213106" userId="0be9cc77-f00c-4301-98c3-09a65c7d43c5" providerId="ADAL" clId="{52FEE206-B2C0-499F-A249-3625320E01E0}" dt="2024-05-29T19:01:10.261" v="4541" actId="478"/>
          <ac:spMkLst>
            <pc:docMk/>
            <pc:sldMk cId="3211537579" sldId="317"/>
            <ac:spMk id="13" creationId="{C93A9930-A490-CEB0-3E95-75B6CE32307B}"/>
          </ac:spMkLst>
        </pc:spChg>
        <pc:spChg chg="add mod">
          <ac:chgData name="Bui Anh Van 20213106" userId="0be9cc77-f00c-4301-98c3-09a65c7d43c5" providerId="ADAL" clId="{52FEE206-B2C0-499F-A249-3625320E01E0}" dt="2024-05-29T19:05:49.468" v="4728" actId="113"/>
          <ac:spMkLst>
            <pc:docMk/>
            <pc:sldMk cId="3211537579" sldId="317"/>
            <ac:spMk id="14" creationId="{54D9D681-CDB9-975A-AC4A-92CEB006F7F8}"/>
          </ac:spMkLst>
        </pc:spChg>
        <pc:spChg chg="add mod">
          <ac:chgData name="Bui Anh Van 20213106" userId="0be9cc77-f00c-4301-98c3-09a65c7d43c5" providerId="ADAL" clId="{52FEE206-B2C0-499F-A249-3625320E01E0}" dt="2024-05-29T19:35:02.500" v="5391" actId="20577"/>
          <ac:spMkLst>
            <pc:docMk/>
            <pc:sldMk cId="3211537579" sldId="317"/>
            <ac:spMk id="15" creationId="{380C725C-EE99-A900-AA09-503A81C64076}"/>
          </ac:spMkLst>
        </pc:spChg>
        <pc:spChg chg="add mod">
          <ac:chgData name="Bui Anh Van 20213106" userId="0be9cc77-f00c-4301-98c3-09a65c7d43c5" providerId="ADAL" clId="{52FEE206-B2C0-499F-A249-3625320E01E0}" dt="2024-05-29T19:05:53.432" v="4730" actId="113"/>
          <ac:spMkLst>
            <pc:docMk/>
            <pc:sldMk cId="3211537579" sldId="317"/>
            <ac:spMk id="16" creationId="{C4DC3A29-77B8-4868-7630-2CF515FB78C7}"/>
          </ac:spMkLst>
        </pc:spChg>
        <pc:spChg chg="add mod">
          <ac:chgData name="Bui Anh Van 20213106" userId="0be9cc77-f00c-4301-98c3-09a65c7d43c5" providerId="ADAL" clId="{52FEE206-B2C0-499F-A249-3625320E01E0}" dt="2024-05-29T19:05:55.567" v="4731" actId="113"/>
          <ac:spMkLst>
            <pc:docMk/>
            <pc:sldMk cId="3211537579" sldId="317"/>
            <ac:spMk id="17" creationId="{45E97151-3D2E-6223-279C-02557840637A}"/>
          </ac:spMkLst>
        </pc:spChg>
        <pc:spChg chg="add mod">
          <ac:chgData name="Bui Anh Van 20213106" userId="0be9cc77-f00c-4301-98c3-09a65c7d43c5" providerId="ADAL" clId="{52FEE206-B2C0-499F-A249-3625320E01E0}" dt="2024-05-29T19:05:38.021" v="4726" actId="571"/>
          <ac:spMkLst>
            <pc:docMk/>
            <pc:sldMk cId="3211537579" sldId="317"/>
            <ac:spMk id="18" creationId="{A6031748-B81A-33B8-FEDA-79051B048A3D}"/>
          </ac:spMkLst>
        </pc:spChg>
        <pc:picChg chg="add mod">
          <ac:chgData name="Bui Anh Van 20213106" userId="0be9cc77-f00c-4301-98c3-09a65c7d43c5" providerId="ADAL" clId="{52FEE206-B2C0-499F-A249-3625320E01E0}" dt="2024-05-29T19:04:12.083" v="4689" actId="14100"/>
          <ac:picMkLst>
            <pc:docMk/>
            <pc:sldMk cId="3211537579" sldId="317"/>
            <ac:picMk id="7" creationId="{58F111CB-2C14-CB6F-0569-28858E713FF2}"/>
          </ac:picMkLst>
        </pc:picChg>
      </pc:sldChg>
      <pc:sldChg chg="addSp modSp mod">
        <pc:chgData name="Bui Anh Van 20213106" userId="0be9cc77-f00c-4301-98c3-09a65c7d43c5" providerId="ADAL" clId="{52FEE206-B2C0-499F-A249-3625320E01E0}" dt="2024-05-29T19:22:40.840" v="5294" actId="20577"/>
        <pc:sldMkLst>
          <pc:docMk/>
          <pc:sldMk cId="2601217566" sldId="318"/>
        </pc:sldMkLst>
        <pc:spChg chg="add mod">
          <ac:chgData name="Bui Anh Van 20213106" userId="0be9cc77-f00c-4301-98c3-09a65c7d43c5" providerId="ADAL" clId="{52FEE206-B2C0-499F-A249-3625320E01E0}" dt="2024-05-29T19:22:40.840" v="5294" actId="20577"/>
          <ac:spMkLst>
            <pc:docMk/>
            <pc:sldMk cId="2601217566" sldId="318"/>
            <ac:spMk id="4" creationId="{F9E79DD0-2E76-412C-A25A-D85C7B422437}"/>
          </ac:spMkLst>
        </pc:spChg>
      </pc:sldChg>
    </pc:docChg>
  </pc:docChgLst>
  <pc:docChgLst>
    <pc:chgData name="Người dùng Khách" userId="S::urn:spo:anon#db8c2eaa7effeb712c7dd741e743ccd298ea93048897bb7d4d275a23dde1131b::" providerId="AD" clId="Web-{7C2735EA-2F91-5A8F-CB5D-63A5D93EA352}"/>
    <pc:docChg chg="modSld">
      <pc:chgData name="Người dùng Khách" userId="S::urn:spo:anon#db8c2eaa7effeb712c7dd741e743ccd298ea93048897bb7d4d275a23dde1131b::" providerId="AD" clId="Web-{7C2735EA-2F91-5A8F-CB5D-63A5D93EA352}" dt="2024-05-29T17:17:35.552" v="30" actId="14100"/>
      <pc:docMkLst>
        <pc:docMk/>
      </pc:docMkLst>
      <pc:sldChg chg="modSp">
        <pc:chgData name="Người dùng Khách" userId="S::urn:spo:anon#db8c2eaa7effeb712c7dd741e743ccd298ea93048897bb7d4d275a23dde1131b::" providerId="AD" clId="Web-{7C2735EA-2F91-5A8F-CB5D-63A5D93EA352}" dt="2024-05-29T17:17:35.552" v="30" actId="14100"/>
        <pc:sldMkLst>
          <pc:docMk/>
          <pc:sldMk cId="743172911" sldId="257"/>
        </pc:sldMkLst>
        <pc:spChg chg="mod">
          <ac:chgData name="Người dùng Khách" userId="S::urn:spo:anon#db8c2eaa7effeb712c7dd741e743ccd298ea93048897bb7d4d275a23dde1131b::" providerId="AD" clId="Web-{7C2735EA-2F91-5A8F-CB5D-63A5D93EA352}" dt="2024-05-29T17:17:07.302" v="17" actId="1076"/>
          <ac:spMkLst>
            <pc:docMk/>
            <pc:sldMk cId="743172911" sldId="257"/>
            <ac:spMk id="3" creationId="{5702E00C-3125-4CD1-A5F8-64723BF48E3E}"/>
          </ac:spMkLst>
        </pc:spChg>
        <pc:spChg chg="mod">
          <ac:chgData name="Người dùng Khách" userId="S::urn:spo:anon#db8c2eaa7effeb712c7dd741e743ccd298ea93048897bb7d4d275a23dde1131b::" providerId="AD" clId="Web-{7C2735EA-2F91-5A8F-CB5D-63A5D93EA352}" dt="2024-05-29T17:17:35.552" v="30" actId="14100"/>
          <ac:spMkLst>
            <pc:docMk/>
            <pc:sldMk cId="743172911" sldId="257"/>
            <ac:spMk id="4" creationId="{72BF49D9-2FCE-4950-8B1C-F580CC18F4C9}"/>
          </ac:spMkLst>
        </pc:spChg>
        <pc:spChg chg="mod">
          <ac:chgData name="Người dùng Khách" userId="S::urn:spo:anon#db8c2eaa7effeb712c7dd741e743ccd298ea93048897bb7d4d275a23dde1131b::" providerId="AD" clId="Web-{7C2735EA-2F91-5A8F-CB5D-63A5D93EA352}" dt="2024-05-29T17:17:22.943" v="18" actId="1076"/>
          <ac:spMkLst>
            <pc:docMk/>
            <pc:sldMk cId="743172911" sldId="257"/>
            <ac:spMk id="5" creationId="{0FA32959-88A0-6B80-F181-AE6DE5067EFE}"/>
          </ac:spMkLst>
        </pc:spChg>
      </pc:sldChg>
    </pc:docChg>
  </pc:docChgLst>
  <pc:docChgLst>
    <pc:chgData name="Nguyen Do Quyen 20213093" userId="02407e90-04fb-4b3a-9dbd-26e3ee56131f" providerId="ADAL" clId="{CC9933BB-6A47-8D42-B199-B3952367072C}"/>
    <pc:docChg chg="undo custSel addSld delSld modSld sldOrd modSection">
      <pc:chgData name="Nguyen Do Quyen 20213093" userId="02407e90-04fb-4b3a-9dbd-26e3ee56131f" providerId="ADAL" clId="{CC9933BB-6A47-8D42-B199-B3952367072C}" dt="2024-05-30T00:20:40.951" v="3183" actId="20577"/>
      <pc:docMkLst>
        <pc:docMk/>
      </pc:docMkLst>
      <pc:sldChg chg="addSp delSp modSp add del mod modNotesTx">
        <pc:chgData name="Nguyen Do Quyen 20213093" userId="02407e90-04fb-4b3a-9dbd-26e3ee56131f" providerId="ADAL" clId="{CC9933BB-6A47-8D42-B199-B3952367072C}" dt="2024-05-29T19:27:25.695" v="3127" actId="2711"/>
        <pc:sldMkLst>
          <pc:docMk/>
          <pc:sldMk cId="221433772" sldId="260"/>
        </pc:sldMkLst>
        <pc:spChg chg="mod">
          <ac:chgData name="Nguyen Do Quyen 20213093" userId="02407e90-04fb-4b3a-9dbd-26e3ee56131f" providerId="ADAL" clId="{CC9933BB-6A47-8D42-B199-B3952367072C}" dt="2024-05-29T17:34:58.418" v="1165" actId="20577"/>
          <ac:spMkLst>
            <pc:docMk/>
            <pc:sldMk cId="221433772" sldId="260"/>
            <ac:spMk id="2" creationId="{EF9B3AB5-95DF-4273-871C-843529DB7255}"/>
          </ac:spMkLst>
        </pc:spChg>
        <pc:spChg chg="del">
          <ac:chgData name="Nguyen Do Quyen 20213093" userId="02407e90-04fb-4b3a-9dbd-26e3ee56131f" providerId="ADAL" clId="{CC9933BB-6A47-8D42-B199-B3952367072C}" dt="2024-05-29T17:35:04.675" v="1166" actId="478"/>
          <ac:spMkLst>
            <pc:docMk/>
            <pc:sldMk cId="221433772" sldId="260"/>
            <ac:spMk id="3" creationId="{3573E091-9DCD-4DE7-96D1-A93E44E0F5B9}"/>
          </ac:spMkLst>
        </pc:spChg>
        <pc:spChg chg="add mod">
          <ac:chgData name="Nguyen Do Quyen 20213093" userId="02407e90-04fb-4b3a-9dbd-26e3ee56131f" providerId="ADAL" clId="{CC9933BB-6A47-8D42-B199-B3952367072C}" dt="2024-05-29T17:40:36.103" v="1199" actId="1076"/>
          <ac:spMkLst>
            <pc:docMk/>
            <pc:sldMk cId="221433772" sldId="260"/>
            <ac:spMk id="6" creationId="{0B5D0F50-2718-F721-1F4E-B97B636A5075}"/>
          </ac:spMkLst>
        </pc:spChg>
        <pc:spChg chg="add mod">
          <ac:chgData name="Nguyen Do Quyen 20213093" userId="02407e90-04fb-4b3a-9dbd-26e3ee56131f" providerId="ADAL" clId="{CC9933BB-6A47-8D42-B199-B3952367072C}" dt="2024-05-29T19:27:11.992" v="3125" actId="2711"/>
          <ac:spMkLst>
            <pc:docMk/>
            <pc:sldMk cId="221433772" sldId="260"/>
            <ac:spMk id="7" creationId="{24ACDBBA-9C17-532B-46DD-D8130AC13B16}"/>
          </ac:spMkLst>
        </pc:spChg>
        <pc:spChg chg="add mod">
          <ac:chgData name="Nguyen Do Quyen 20213093" userId="02407e90-04fb-4b3a-9dbd-26e3ee56131f" providerId="ADAL" clId="{CC9933BB-6A47-8D42-B199-B3952367072C}" dt="2024-05-29T19:27:19.205" v="3126" actId="2711"/>
          <ac:spMkLst>
            <pc:docMk/>
            <pc:sldMk cId="221433772" sldId="260"/>
            <ac:spMk id="8" creationId="{FF21798B-3768-AE30-2EF2-35450B57B8BA}"/>
          </ac:spMkLst>
        </pc:spChg>
        <pc:spChg chg="add mod">
          <ac:chgData name="Nguyen Do Quyen 20213093" userId="02407e90-04fb-4b3a-9dbd-26e3ee56131f" providerId="ADAL" clId="{CC9933BB-6A47-8D42-B199-B3952367072C}" dt="2024-05-29T19:27:25.695" v="3127" actId="2711"/>
          <ac:spMkLst>
            <pc:docMk/>
            <pc:sldMk cId="221433772" sldId="260"/>
            <ac:spMk id="9" creationId="{FF3D5BC0-F8CF-BA0D-1B3B-0A038F12C51A}"/>
          </ac:spMkLst>
        </pc:spChg>
        <pc:picChg chg="add mod">
          <ac:chgData name="Nguyen Do Quyen 20213093" userId="02407e90-04fb-4b3a-9dbd-26e3ee56131f" providerId="ADAL" clId="{CC9933BB-6A47-8D42-B199-B3952367072C}" dt="2024-05-29T17:50:03.907" v="1338" actId="1076"/>
          <ac:picMkLst>
            <pc:docMk/>
            <pc:sldMk cId="221433772" sldId="260"/>
            <ac:picMk id="5" creationId="{1DDE73D9-0FAB-BA0D-F5B9-AD06DAB32DC2}"/>
          </ac:picMkLst>
        </pc:picChg>
      </pc:sldChg>
      <pc:sldChg chg="modSp mod">
        <pc:chgData name="Nguyen Do Quyen 20213093" userId="02407e90-04fb-4b3a-9dbd-26e3ee56131f" providerId="ADAL" clId="{CC9933BB-6A47-8D42-B199-B3952367072C}" dt="2024-05-30T00:20:40.951" v="3183" actId="20577"/>
        <pc:sldMkLst>
          <pc:docMk/>
          <pc:sldMk cId="3068901263" sldId="269"/>
        </pc:sldMkLst>
        <pc:spChg chg="mod">
          <ac:chgData name="Nguyen Do Quyen 20213093" userId="02407e90-04fb-4b3a-9dbd-26e3ee56131f" providerId="ADAL" clId="{CC9933BB-6A47-8D42-B199-B3952367072C}" dt="2024-05-30T00:20:40.951" v="3183" actId="20577"/>
          <ac:spMkLst>
            <pc:docMk/>
            <pc:sldMk cId="3068901263" sldId="269"/>
            <ac:spMk id="5" creationId="{DE7E09D2-808E-58F7-AE56-D403A86CADAC}"/>
          </ac:spMkLst>
        </pc:spChg>
      </pc:sldChg>
      <pc:sldChg chg="addSp delSp modSp mod">
        <pc:chgData name="Nguyen Do Quyen 20213093" userId="02407e90-04fb-4b3a-9dbd-26e3ee56131f" providerId="ADAL" clId="{CC9933BB-6A47-8D42-B199-B3952367072C}" dt="2024-05-29T19:26:16.693" v="3124"/>
        <pc:sldMkLst>
          <pc:docMk/>
          <pc:sldMk cId="2521190518" sldId="272"/>
        </pc:sldMkLst>
        <pc:spChg chg="add del mod">
          <ac:chgData name="Nguyen Do Quyen 20213093" userId="02407e90-04fb-4b3a-9dbd-26e3ee56131f" providerId="ADAL" clId="{CC9933BB-6A47-8D42-B199-B3952367072C}" dt="2024-05-29T19:26:16.693" v="3124"/>
          <ac:spMkLst>
            <pc:docMk/>
            <pc:sldMk cId="2521190518" sldId="272"/>
            <ac:spMk id="3" creationId="{A2C80F9F-3807-649B-9728-8E6FE4AC0B9C}"/>
          </ac:spMkLst>
        </pc:spChg>
      </pc:sldChg>
      <pc:sldChg chg="addSp delSp modSp mod">
        <pc:chgData name="Nguyen Do Quyen 20213093" userId="02407e90-04fb-4b3a-9dbd-26e3ee56131f" providerId="ADAL" clId="{CC9933BB-6A47-8D42-B199-B3952367072C}" dt="2024-05-29T18:13:05.087" v="1833" actId="478"/>
        <pc:sldMkLst>
          <pc:docMk/>
          <pc:sldMk cId="2345299759" sldId="290"/>
        </pc:sldMkLst>
        <pc:spChg chg="add del mod">
          <ac:chgData name="Nguyen Do Quyen 20213093" userId="02407e90-04fb-4b3a-9dbd-26e3ee56131f" providerId="ADAL" clId="{CC9933BB-6A47-8D42-B199-B3952367072C}" dt="2024-05-29T18:13:05.087" v="1833" actId="478"/>
          <ac:spMkLst>
            <pc:docMk/>
            <pc:sldMk cId="2345299759" sldId="290"/>
            <ac:spMk id="10" creationId="{682419FF-C4DB-7AFF-956E-8D269CC7E6B6}"/>
          </ac:spMkLst>
        </pc:spChg>
      </pc:sldChg>
      <pc:sldChg chg="addSp modSp mod">
        <pc:chgData name="Nguyen Do Quyen 20213093" userId="02407e90-04fb-4b3a-9dbd-26e3ee56131f" providerId="ADAL" clId="{CC9933BB-6A47-8D42-B199-B3952367072C}" dt="2024-05-29T23:37:23.168" v="3172" actId="113"/>
        <pc:sldMkLst>
          <pc:docMk/>
          <pc:sldMk cId="787602753" sldId="295"/>
        </pc:sldMkLst>
        <pc:spChg chg="mod">
          <ac:chgData name="Nguyen Do Quyen 20213093" userId="02407e90-04fb-4b3a-9dbd-26e3ee56131f" providerId="ADAL" clId="{CC9933BB-6A47-8D42-B199-B3952367072C}" dt="2024-05-29T23:37:23.168" v="3172" actId="113"/>
          <ac:spMkLst>
            <pc:docMk/>
            <pc:sldMk cId="787602753" sldId="295"/>
            <ac:spMk id="3" creationId="{6B5F3657-C89D-4C09-8A74-426372BCB3B0}"/>
          </ac:spMkLst>
        </pc:spChg>
        <pc:spChg chg="add mod">
          <ac:chgData name="Nguyen Do Quyen 20213093" userId="02407e90-04fb-4b3a-9dbd-26e3ee56131f" providerId="ADAL" clId="{CC9933BB-6A47-8D42-B199-B3952367072C}" dt="2024-05-29T23:34:24.989" v="3143"/>
          <ac:spMkLst>
            <pc:docMk/>
            <pc:sldMk cId="787602753" sldId="295"/>
            <ac:spMk id="4" creationId="{0ACAC740-A721-3219-B2CC-C104D00E999C}"/>
          </ac:spMkLst>
        </pc:spChg>
        <pc:spChg chg="mod">
          <ac:chgData name="Nguyen Do Quyen 20213093" userId="02407e90-04fb-4b3a-9dbd-26e3ee56131f" providerId="ADAL" clId="{CC9933BB-6A47-8D42-B199-B3952367072C}" dt="2024-05-29T23:34:12.419" v="3141" actId="1076"/>
          <ac:spMkLst>
            <pc:docMk/>
            <pc:sldMk cId="787602753" sldId="295"/>
            <ac:spMk id="13" creationId="{9540B39F-9157-4152-8855-074801820837}"/>
          </ac:spMkLst>
        </pc:spChg>
        <pc:picChg chg="mod">
          <ac:chgData name="Nguyen Do Quyen 20213093" userId="02407e90-04fb-4b3a-9dbd-26e3ee56131f" providerId="ADAL" clId="{CC9933BB-6A47-8D42-B199-B3952367072C}" dt="2024-05-29T23:34:16.701" v="3142" actId="14100"/>
          <ac:picMkLst>
            <pc:docMk/>
            <pc:sldMk cId="787602753" sldId="295"/>
            <ac:picMk id="12" creationId="{BAB23B6A-C2D9-44F1-B05C-E98EF74D5B0F}"/>
          </ac:picMkLst>
        </pc:picChg>
      </pc:sldChg>
      <pc:sldChg chg="addSp delSp modSp mod">
        <pc:chgData name="Nguyen Do Quyen 20213093" userId="02407e90-04fb-4b3a-9dbd-26e3ee56131f" providerId="ADAL" clId="{CC9933BB-6A47-8D42-B199-B3952367072C}" dt="2024-05-29T23:37:41.735" v="3176" actId="113"/>
        <pc:sldMkLst>
          <pc:docMk/>
          <pc:sldMk cId="3052538266" sldId="296"/>
        </pc:sldMkLst>
        <pc:spChg chg="del">
          <ac:chgData name="Nguyen Do Quyen 20213093" userId="02407e90-04fb-4b3a-9dbd-26e3ee56131f" providerId="ADAL" clId="{CC9933BB-6A47-8D42-B199-B3952367072C}" dt="2024-05-29T19:24:48.854" v="3015" actId="478"/>
          <ac:spMkLst>
            <pc:docMk/>
            <pc:sldMk cId="3052538266" sldId="296"/>
            <ac:spMk id="3" creationId="{6B5F3657-C89D-4C09-8A74-426372BCB3B0}"/>
          </ac:spMkLst>
        </pc:spChg>
        <pc:spChg chg="add mod">
          <ac:chgData name="Nguyen Do Quyen 20213093" userId="02407e90-04fb-4b3a-9dbd-26e3ee56131f" providerId="ADAL" clId="{CC9933BB-6A47-8D42-B199-B3952367072C}" dt="2024-05-29T23:36:30.163" v="3164"/>
          <ac:spMkLst>
            <pc:docMk/>
            <pc:sldMk cId="3052538266" sldId="296"/>
            <ac:spMk id="3" creationId="{A5C45689-A624-10B7-4B51-715300248FB6}"/>
          </ac:spMkLst>
        </pc:spChg>
        <pc:spChg chg="add del mod">
          <ac:chgData name="Nguyen Do Quyen 20213093" userId="02407e90-04fb-4b3a-9dbd-26e3ee56131f" providerId="ADAL" clId="{CC9933BB-6A47-8D42-B199-B3952367072C}" dt="2024-05-29T19:24:57.564" v="3017" actId="478"/>
          <ac:spMkLst>
            <pc:docMk/>
            <pc:sldMk cId="3052538266" sldId="296"/>
            <ac:spMk id="5" creationId="{20989EEF-2B17-49E1-9181-1E7E0D2999DB}"/>
          </ac:spMkLst>
        </pc:spChg>
        <pc:spChg chg="add mod">
          <ac:chgData name="Nguyen Do Quyen 20213093" userId="02407e90-04fb-4b3a-9dbd-26e3ee56131f" providerId="ADAL" clId="{CC9933BB-6A47-8D42-B199-B3952367072C}" dt="2024-05-29T23:37:41.735" v="3176" actId="113"/>
          <ac:spMkLst>
            <pc:docMk/>
            <pc:sldMk cId="3052538266" sldId="296"/>
            <ac:spMk id="6" creationId="{BD682F7E-D5C4-F895-F72E-B55F64F7D20C}"/>
          </ac:spMkLst>
        </pc:spChg>
        <pc:spChg chg="mod">
          <ac:chgData name="Nguyen Do Quyen 20213093" userId="02407e90-04fb-4b3a-9dbd-26e3ee56131f" providerId="ADAL" clId="{CC9933BB-6A47-8D42-B199-B3952367072C}" dt="2024-05-29T19:25:10.965" v="3020" actId="14100"/>
          <ac:spMkLst>
            <pc:docMk/>
            <pc:sldMk cId="3052538266" sldId="296"/>
            <ac:spMk id="15" creationId="{01482249-1BC9-47E5-934D-247917DE83F1}"/>
          </ac:spMkLst>
        </pc:spChg>
      </pc:sldChg>
      <pc:sldChg chg="addSp delSp modSp mod">
        <pc:chgData name="Nguyen Do Quyen 20213093" userId="02407e90-04fb-4b3a-9dbd-26e3ee56131f" providerId="ADAL" clId="{CC9933BB-6A47-8D42-B199-B3952367072C}" dt="2024-05-29T23:37:58.249" v="3179" actId="1076"/>
        <pc:sldMkLst>
          <pc:docMk/>
          <pc:sldMk cId="2552056903" sldId="297"/>
        </pc:sldMkLst>
        <pc:spChg chg="del">
          <ac:chgData name="Nguyen Do Quyen 20213093" userId="02407e90-04fb-4b3a-9dbd-26e3ee56131f" providerId="ADAL" clId="{CC9933BB-6A47-8D42-B199-B3952367072C}" dt="2024-05-29T19:25:17.048" v="3021" actId="478"/>
          <ac:spMkLst>
            <pc:docMk/>
            <pc:sldMk cId="2552056903" sldId="297"/>
            <ac:spMk id="3" creationId="{6B5F3657-C89D-4C09-8A74-426372BCB3B0}"/>
          </ac:spMkLst>
        </pc:spChg>
        <pc:spChg chg="add mod">
          <ac:chgData name="Nguyen Do Quyen 20213093" userId="02407e90-04fb-4b3a-9dbd-26e3ee56131f" providerId="ADAL" clId="{CC9933BB-6A47-8D42-B199-B3952367072C}" dt="2024-05-29T23:36:51.531" v="3169"/>
          <ac:spMkLst>
            <pc:docMk/>
            <pc:sldMk cId="2552056903" sldId="297"/>
            <ac:spMk id="3" creationId="{887C1916-B6DC-C9F4-11EE-AD44C7056C79}"/>
          </ac:spMkLst>
        </pc:spChg>
        <pc:spChg chg="add del mod">
          <ac:chgData name="Nguyen Do Quyen 20213093" userId="02407e90-04fb-4b3a-9dbd-26e3ee56131f" providerId="ADAL" clId="{CC9933BB-6A47-8D42-B199-B3952367072C}" dt="2024-05-29T19:25:22.224" v="3024" actId="478"/>
          <ac:spMkLst>
            <pc:docMk/>
            <pc:sldMk cId="2552056903" sldId="297"/>
            <ac:spMk id="5" creationId="{A425290D-33F9-88F8-DA38-366F39B133C2}"/>
          </ac:spMkLst>
        </pc:spChg>
        <pc:spChg chg="add del mod">
          <ac:chgData name="Nguyen Do Quyen 20213093" userId="02407e90-04fb-4b3a-9dbd-26e3ee56131f" providerId="ADAL" clId="{CC9933BB-6A47-8D42-B199-B3952367072C}" dt="2024-05-29T19:25:19.763" v="3023" actId="478"/>
          <ac:spMkLst>
            <pc:docMk/>
            <pc:sldMk cId="2552056903" sldId="297"/>
            <ac:spMk id="6" creationId="{C4F5B0FC-7B86-BBA3-0C07-1E4C1712B782}"/>
          </ac:spMkLst>
        </pc:spChg>
        <pc:spChg chg="add mod">
          <ac:chgData name="Nguyen Do Quyen 20213093" userId="02407e90-04fb-4b3a-9dbd-26e3ee56131f" providerId="ADAL" clId="{CC9933BB-6A47-8D42-B199-B3952367072C}" dt="2024-05-29T23:37:46.284" v="3177" actId="113"/>
          <ac:spMkLst>
            <pc:docMk/>
            <pc:sldMk cId="2552056903" sldId="297"/>
            <ac:spMk id="8" creationId="{0B2F1620-0FB8-6215-DDE5-1E82E7C95E86}"/>
          </ac:spMkLst>
        </pc:spChg>
        <pc:spChg chg="mod">
          <ac:chgData name="Nguyen Do Quyen 20213093" userId="02407e90-04fb-4b3a-9dbd-26e3ee56131f" providerId="ADAL" clId="{CC9933BB-6A47-8D42-B199-B3952367072C}" dt="2024-05-29T19:25:34.385" v="3027" actId="2711"/>
          <ac:spMkLst>
            <pc:docMk/>
            <pc:sldMk cId="2552056903" sldId="297"/>
            <ac:spMk id="9" creationId="{80544AAF-659E-4514-BACB-F102EDB34B2F}"/>
          </ac:spMkLst>
        </pc:spChg>
        <pc:spChg chg="mod">
          <ac:chgData name="Nguyen Do Quyen 20213093" userId="02407e90-04fb-4b3a-9dbd-26e3ee56131f" providerId="ADAL" clId="{CC9933BB-6A47-8D42-B199-B3952367072C}" dt="2024-05-29T19:25:39.834" v="3028" actId="2711"/>
          <ac:spMkLst>
            <pc:docMk/>
            <pc:sldMk cId="2552056903" sldId="297"/>
            <ac:spMk id="11" creationId="{017D562B-1878-427E-9552-7A886DDB00F1}"/>
          </ac:spMkLst>
        </pc:spChg>
        <pc:spChg chg="mod">
          <ac:chgData name="Nguyen Do Quyen 20213093" userId="02407e90-04fb-4b3a-9dbd-26e3ee56131f" providerId="ADAL" clId="{CC9933BB-6A47-8D42-B199-B3952367072C}" dt="2024-05-29T23:37:53.083" v="3178" actId="1076"/>
          <ac:spMkLst>
            <pc:docMk/>
            <pc:sldMk cId="2552056903" sldId="297"/>
            <ac:spMk id="13" creationId="{8BA185DD-5C33-4AE4-985B-66AD8A692CCA}"/>
          </ac:spMkLst>
        </pc:spChg>
        <pc:picChg chg="mod">
          <ac:chgData name="Nguyen Do Quyen 20213093" userId="02407e90-04fb-4b3a-9dbd-26e3ee56131f" providerId="ADAL" clId="{CC9933BB-6A47-8D42-B199-B3952367072C}" dt="2024-05-29T23:37:58.249" v="3179" actId="1076"/>
          <ac:picMkLst>
            <pc:docMk/>
            <pc:sldMk cId="2552056903" sldId="297"/>
            <ac:picMk id="7" creationId="{7A9C3278-8D59-42E8-831D-426A9E42CBAA}"/>
          </ac:picMkLst>
        </pc:picChg>
      </pc:sldChg>
      <pc:sldChg chg="addSp delSp modSp mod">
        <pc:chgData name="Nguyen Do Quyen 20213093" userId="02407e90-04fb-4b3a-9dbd-26e3ee56131f" providerId="ADAL" clId="{CC9933BB-6A47-8D42-B199-B3952367072C}" dt="2024-05-29T23:37:36.200" v="3175" actId="113"/>
        <pc:sldMkLst>
          <pc:docMk/>
          <pc:sldMk cId="3967285169" sldId="298"/>
        </pc:sldMkLst>
        <pc:spChg chg="mod">
          <ac:chgData name="Nguyen Do Quyen 20213093" userId="02407e90-04fb-4b3a-9dbd-26e3ee56131f" providerId="ADAL" clId="{CC9933BB-6A47-8D42-B199-B3952367072C}" dt="2024-05-29T23:37:36.200" v="3175" actId="113"/>
          <ac:spMkLst>
            <pc:docMk/>
            <pc:sldMk cId="3967285169" sldId="298"/>
            <ac:spMk id="3" creationId="{6B5F3657-C89D-4C09-8A74-426372BCB3B0}"/>
          </ac:spMkLst>
        </pc:spChg>
        <pc:spChg chg="add mod">
          <ac:chgData name="Nguyen Do Quyen 20213093" userId="02407e90-04fb-4b3a-9dbd-26e3ee56131f" providerId="ADAL" clId="{CC9933BB-6A47-8D42-B199-B3952367072C}" dt="2024-05-29T23:35:57.828" v="3159"/>
          <ac:spMkLst>
            <pc:docMk/>
            <pc:sldMk cId="3967285169" sldId="298"/>
            <ac:spMk id="5" creationId="{D1FE80C8-E846-939F-57B9-375A6C4DB8F0}"/>
          </ac:spMkLst>
        </pc:spChg>
        <pc:spChg chg="mod">
          <ac:chgData name="Nguyen Do Quyen 20213093" userId="02407e90-04fb-4b3a-9dbd-26e3ee56131f" providerId="ADAL" clId="{CC9933BB-6A47-8D42-B199-B3952367072C}" dt="2024-05-29T23:36:11.091" v="3160" actId="1076"/>
          <ac:spMkLst>
            <pc:docMk/>
            <pc:sldMk cId="3967285169" sldId="298"/>
            <ac:spMk id="6" creationId="{B6EA7C0B-3C45-4510-9011-5CBA86A273A8}"/>
          </ac:spMkLst>
        </pc:spChg>
        <pc:spChg chg="mod">
          <ac:chgData name="Nguyen Do Quyen 20213093" userId="02407e90-04fb-4b3a-9dbd-26e3ee56131f" providerId="ADAL" clId="{CC9933BB-6A47-8D42-B199-B3952367072C}" dt="2024-05-29T23:36:11.091" v="3160" actId="1076"/>
          <ac:spMkLst>
            <pc:docMk/>
            <pc:sldMk cId="3967285169" sldId="298"/>
            <ac:spMk id="7" creationId="{49A21240-730E-47A8-88CB-8B1589BC3939}"/>
          </ac:spMkLst>
        </pc:spChg>
        <pc:spChg chg="mod">
          <ac:chgData name="Nguyen Do Quyen 20213093" userId="02407e90-04fb-4b3a-9dbd-26e3ee56131f" providerId="ADAL" clId="{CC9933BB-6A47-8D42-B199-B3952367072C}" dt="2024-05-29T23:36:11.091" v="3160" actId="1076"/>
          <ac:spMkLst>
            <pc:docMk/>
            <pc:sldMk cId="3967285169" sldId="298"/>
            <ac:spMk id="9" creationId="{D4C2FEDA-2B8E-429A-A5B8-D7549AB0BC0C}"/>
          </ac:spMkLst>
        </pc:spChg>
        <pc:spChg chg="mod">
          <ac:chgData name="Nguyen Do Quyen 20213093" userId="02407e90-04fb-4b3a-9dbd-26e3ee56131f" providerId="ADAL" clId="{CC9933BB-6A47-8D42-B199-B3952367072C}" dt="2024-05-29T23:36:11.091" v="3160" actId="1076"/>
          <ac:spMkLst>
            <pc:docMk/>
            <pc:sldMk cId="3967285169" sldId="298"/>
            <ac:spMk id="11" creationId="{B8E47BE3-6593-4047-9E6A-A051ABB7BFFF}"/>
          </ac:spMkLst>
        </pc:spChg>
        <pc:picChg chg="add mod">
          <ac:chgData name="Nguyen Do Quyen 20213093" userId="02407e90-04fb-4b3a-9dbd-26e3ee56131f" providerId="ADAL" clId="{CC9933BB-6A47-8D42-B199-B3952367072C}" dt="2024-05-29T23:36:11.091" v="3160" actId="1076"/>
          <ac:picMkLst>
            <pc:docMk/>
            <pc:sldMk cId="3967285169" sldId="298"/>
            <ac:picMk id="4" creationId="{5655396F-39B7-D3B2-134D-7EDF3501B0F7}"/>
          </ac:picMkLst>
        </pc:picChg>
        <pc:picChg chg="del">
          <ac:chgData name="Nguyen Do Quyen 20213093" userId="02407e90-04fb-4b3a-9dbd-26e3ee56131f" providerId="ADAL" clId="{CC9933BB-6A47-8D42-B199-B3952367072C}" dt="2024-05-29T19:22:09.661" v="2949" actId="478"/>
          <ac:picMkLst>
            <pc:docMk/>
            <pc:sldMk cId="3967285169" sldId="298"/>
            <ac:picMk id="5" creationId="{88E557AE-6DD8-4478-8469-25642D3E6EA8}"/>
          </ac:picMkLst>
        </pc:picChg>
      </pc:sldChg>
      <pc:sldChg chg="addSp delSp modSp mod">
        <pc:chgData name="Nguyen Do Quyen 20213093" userId="02407e90-04fb-4b3a-9dbd-26e3ee56131f" providerId="ADAL" clId="{CC9933BB-6A47-8D42-B199-B3952367072C}" dt="2024-05-29T23:37:28.014" v="3173" actId="113"/>
        <pc:sldMkLst>
          <pc:docMk/>
          <pc:sldMk cId="2905528559" sldId="299"/>
        </pc:sldMkLst>
        <pc:spChg chg="del">
          <ac:chgData name="Nguyen Do Quyen 20213093" userId="02407e90-04fb-4b3a-9dbd-26e3ee56131f" providerId="ADAL" clId="{CC9933BB-6A47-8D42-B199-B3952367072C}" dt="2024-05-29T19:18:31.755" v="2908" actId="478"/>
          <ac:spMkLst>
            <pc:docMk/>
            <pc:sldMk cId="2905528559" sldId="299"/>
            <ac:spMk id="3" creationId="{6B5F3657-C89D-4C09-8A74-426372BCB3B0}"/>
          </ac:spMkLst>
        </pc:spChg>
        <pc:spChg chg="add mod">
          <ac:chgData name="Nguyen Do Quyen 20213093" userId="02407e90-04fb-4b3a-9dbd-26e3ee56131f" providerId="ADAL" clId="{CC9933BB-6A47-8D42-B199-B3952367072C}" dt="2024-05-29T23:34:45.343" v="3147"/>
          <ac:spMkLst>
            <pc:docMk/>
            <pc:sldMk cId="2905528559" sldId="299"/>
            <ac:spMk id="3" creationId="{CD019733-60DD-B322-4751-57C635BB3179}"/>
          </ac:spMkLst>
        </pc:spChg>
        <pc:spChg chg="add del mod">
          <ac:chgData name="Nguyen Do Quyen 20213093" userId="02407e90-04fb-4b3a-9dbd-26e3ee56131f" providerId="ADAL" clId="{CC9933BB-6A47-8D42-B199-B3952367072C}" dt="2024-05-29T19:18:33.172" v="2909" actId="478"/>
          <ac:spMkLst>
            <pc:docMk/>
            <pc:sldMk cId="2905528559" sldId="299"/>
            <ac:spMk id="5" creationId="{2B3D92B9-8D7E-C473-91CD-2608B478644C}"/>
          </ac:spMkLst>
        </pc:spChg>
        <pc:spChg chg="add mod">
          <ac:chgData name="Nguyen Do Quyen 20213093" userId="02407e90-04fb-4b3a-9dbd-26e3ee56131f" providerId="ADAL" clId="{CC9933BB-6A47-8D42-B199-B3952367072C}" dt="2024-05-29T23:37:28.014" v="3173" actId="113"/>
          <ac:spMkLst>
            <pc:docMk/>
            <pc:sldMk cId="2905528559" sldId="299"/>
            <ac:spMk id="6" creationId="{7F9DE5C9-3586-3C25-D8B2-BA390D730F94}"/>
          </ac:spMkLst>
        </pc:spChg>
        <pc:spChg chg="mod">
          <ac:chgData name="Nguyen Do Quyen 20213093" userId="02407e90-04fb-4b3a-9dbd-26e3ee56131f" providerId="ADAL" clId="{CC9933BB-6A47-8D42-B199-B3952367072C}" dt="2024-05-29T23:35:19.523" v="3152" actId="1076"/>
          <ac:spMkLst>
            <pc:docMk/>
            <pc:sldMk cId="2905528559" sldId="299"/>
            <ac:spMk id="14" creationId="{F5C82D2E-6D4D-49D2-931F-07914F615C8A}"/>
          </ac:spMkLst>
        </pc:spChg>
        <pc:picChg chg="add mod">
          <ac:chgData name="Nguyen Do Quyen 20213093" userId="02407e90-04fb-4b3a-9dbd-26e3ee56131f" providerId="ADAL" clId="{CC9933BB-6A47-8D42-B199-B3952367072C}" dt="2024-05-29T23:35:19.523" v="3152" actId="1076"/>
          <ac:picMkLst>
            <pc:docMk/>
            <pc:sldMk cId="2905528559" sldId="299"/>
            <ac:picMk id="7" creationId="{27E3068F-5F1D-39CF-ED98-FFC494AE9FDA}"/>
          </ac:picMkLst>
        </pc:picChg>
        <pc:picChg chg="del">
          <ac:chgData name="Nguyen Do Quyen 20213093" userId="02407e90-04fb-4b3a-9dbd-26e3ee56131f" providerId="ADAL" clId="{CC9933BB-6A47-8D42-B199-B3952367072C}" dt="2024-05-29T19:18:54.239" v="2912" actId="478"/>
          <ac:picMkLst>
            <pc:docMk/>
            <pc:sldMk cId="2905528559" sldId="299"/>
            <ac:picMk id="15" creationId="{8901D022-E943-4FC1-BCD2-D4706BB87382}"/>
          </ac:picMkLst>
        </pc:picChg>
      </pc:sldChg>
      <pc:sldChg chg="addSp delSp modSp mod">
        <pc:chgData name="Nguyen Do Quyen 20213093" userId="02407e90-04fb-4b3a-9dbd-26e3ee56131f" providerId="ADAL" clId="{CC9933BB-6A47-8D42-B199-B3952367072C}" dt="2024-05-29T23:37:32.917" v="3174" actId="113"/>
        <pc:sldMkLst>
          <pc:docMk/>
          <pc:sldMk cId="2907919017" sldId="300"/>
        </pc:sldMkLst>
        <pc:spChg chg="del">
          <ac:chgData name="Nguyen Do Quyen 20213093" userId="02407e90-04fb-4b3a-9dbd-26e3ee56131f" providerId="ADAL" clId="{CC9933BB-6A47-8D42-B199-B3952367072C}" dt="2024-05-29T19:23:12.344" v="2989" actId="478"/>
          <ac:spMkLst>
            <pc:docMk/>
            <pc:sldMk cId="2907919017" sldId="300"/>
            <ac:spMk id="3" creationId="{6B5F3657-C89D-4C09-8A74-426372BCB3B0}"/>
          </ac:spMkLst>
        </pc:spChg>
        <pc:spChg chg="add mod">
          <ac:chgData name="Nguyen Do Quyen 20213093" userId="02407e90-04fb-4b3a-9dbd-26e3ee56131f" providerId="ADAL" clId="{CC9933BB-6A47-8D42-B199-B3952367072C}" dt="2024-05-29T23:35:29.746" v="3155"/>
          <ac:spMkLst>
            <pc:docMk/>
            <pc:sldMk cId="2907919017" sldId="300"/>
            <ac:spMk id="3" creationId="{B262FD88-69E6-BAFB-8387-4CBAD4A18A0B}"/>
          </ac:spMkLst>
        </pc:spChg>
        <pc:spChg chg="add del mod">
          <ac:chgData name="Nguyen Do Quyen 20213093" userId="02407e90-04fb-4b3a-9dbd-26e3ee56131f" providerId="ADAL" clId="{CC9933BB-6A47-8D42-B199-B3952367072C}" dt="2024-05-29T19:23:16.693" v="2992" actId="478"/>
          <ac:spMkLst>
            <pc:docMk/>
            <pc:sldMk cId="2907919017" sldId="300"/>
            <ac:spMk id="9" creationId="{46C4E6E4-7B7D-20CA-0A31-6558B8E68799}"/>
          </ac:spMkLst>
        </pc:spChg>
        <pc:spChg chg="add mod">
          <ac:chgData name="Nguyen Do Quyen 20213093" userId="02407e90-04fb-4b3a-9dbd-26e3ee56131f" providerId="ADAL" clId="{CC9933BB-6A47-8D42-B199-B3952367072C}" dt="2024-05-29T19:23:14.321" v="2991"/>
          <ac:spMkLst>
            <pc:docMk/>
            <pc:sldMk cId="2907919017" sldId="300"/>
            <ac:spMk id="10" creationId="{C38D00C5-5CE0-7F8B-CD96-6AA063C0EB3D}"/>
          </ac:spMkLst>
        </pc:spChg>
        <pc:spChg chg="add mod">
          <ac:chgData name="Nguyen Do Quyen 20213093" userId="02407e90-04fb-4b3a-9dbd-26e3ee56131f" providerId="ADAL" clId="{CC9933BB-6A47-8D42-B199-B3952367072C}" dt="2024-05-29T23:37:32.917" v="3174" actId="113"/>
          <ac:spMkLst>
            <pc:docMk/>
            <pc:sldMk cId="2907919017" sldId="300"/>
            <ac:spMk id="11" creationId="{F78043D8-A774-A283-32D1-185760547CE9}"/>
          </ac:spMkLst>
        </pc:spChg>
        <pc:spChg chg="mod">
          <ac:chgData name="Nguyen Do Quyen 20213093" userId="02407e90-04fb-4b3a-9dbd-26e3ee56131f" providerId="ADAL" clId="{CC9933BB-6A47-8D42-B199-B3952367072C}" dt="2024-05-29T19:20:12.346" v="2929" actId="1076"/>
          <ac:spMkLst>
            <pc:docMk/>
            <pc:sldMk cId="2907919017" sldId="300"/>
            <ac:spMk id="14" creationId="{F5C82D2E-6D4D-49D2-931F-07914F615C8A}"/>
          </ac:spMkLst>
        </pc:spChg>
        <pc:picChg chg="add mod">
          <ac:chgData name="Nguyen Do Quyen 20213093" userId="02407e90-04fb-4b3a-9dbd-26e3ee56131f" providerId="ADAL" clId="{CC9933BB-6A47-8D42-B199-B3952367072C}" dt="2024-05-29T19:21:02.132" v="2938" actId="1076"/>
          <ac:picMkLst>
            <pc:docMk/>
            <pc:sldMk cId="2907919017" sldId="300"/>
            <ac:picMk id="4" creationId="{9B221A4C-5844-8923-73E3-6C69B1F50CE1}"/>
          </ac:picMkLst>
        </pc:picChg>
        <pc:picChg chg="add mod">
          <ac:chgData name="Nguyen Do Quyen 20213093" userId="02407e90-04fb-4b3a-9dbd-26e3ee56131f" providerId="ADAL" clId="{CC9933BB-6A47-8D42-B199-B3952367072C}" dt="2024-05-29T19:21:31.942" v="2946" actId="1076"/>
          <ac:picMkLst>
            <pc:docMk/>
            <pc:sldMk cId="2907919017" sldId="300"/>
            <ac:picMk id="5" creationId="{CD576005-7EC1-14A6-97AE-AADD41B68C15}"/>
          </ac:picMkLst>
        </pc:picChg>
        <pc:picChg chg="del mod">
          <ac:chgData name="Nguyen Do Quyen 20213093" userId="02407e90-04fb-4b3a-9dbd-26e3ee56131f" providerId="ADAL" clId="{CC9933BB-6A47-8D42-B199-B3952367072C}" dt="2024-05-29T19:20:24.252" v="2931" actId="478"/>
          <ac:picMkLst>
            <pc:docMk/>
            <pc:sldMk cId="2907919017" sldId="300"/>
            <ac:picMk id="6" creationId="{C8F0446B-2747-4D33-8C11-9848104DF12B}"/>
          </ac:picMkLst>
        </pc:picChg>
        <pc:picChg chg="del mod">
          <ac:chgData name="Nguyen Do Quyen 20213093" userId="02407e90-04fb-4b3a-9dbd-26e3ee56131f" providerId="ADAL" clId="{CC9933BB-6A47-8D42-B199-B3952367072C}" dt="2024-05-29T19:21:12.673" v="2940" actId="478"/>
          <ac:picMkLst>
            <pc:docMk/>
            <pc:sldMk cId="2907919017" sldId="300"/>
            <ac:picMk id="7" creationId="{4BCB881E-3611-4953-B064-4CA707DD0DE9}"/>
          </ac:picMkLst>
        </pc:picChg>
      </pc:sldChg>
      <pc:sldChg chg="addSp delSp modSp add mod ord">
        <pc:chgData name="Nguyen Do Quyen 20213093" userId="02407e90-04fb-4b3a-9dbd-26e3ee56131f" providerId="ADAL" clId="{CC9933BB-6A47-8D42-B199-B3952367072C}" dt="2024-05-29T17:33:15.142" v="1088" actId="1076"/>
        <pc:sldMkLst>
          <pc:docMk/>
          <pc:sldMk cId="2544430743" sldId="301"/>
        </pc:sldMkLst>
        <pc:spChg chg="mod">
          <ac:chgData name="Nguyen Do Quyen 20213093" userId="02407e90-04fb-4b3a-9dbd-26e3ee56131f" providerId="ADAL" clId="{CC9933BB-6A47-8D42-B199-B3952367072C}" dt="2024-05-29T16:48:44.822" v="38" actId="20577"/>
          <ac:spMkLst>
            <pc:docMk/>
            <pc:sldMk cId="2544430743" sldId="301"/>
            <ac:spMk id="2" creationId="{EF9B3AB5-95DF-4273-871C-843529DB7255}"/>
          </ac:spMkLst>
        </pc:spChg>
        <pc:spChg chg="del">
          <ac:chgData name="Nguyen Do Quyen 20213093" userId="02407e90-04fb-4b3a-9dbd-26e3ee56131f" providerId="ADAL" clId="{CC9933BB-6A47-8D42-B199-B3952367072C}" dt="2024-05-29T16:48:48.112" v="39" actId="478"/>
          <ac:spMkLst>
            <pc:docMk/>
            <pc:sldMk cId="2544430743" sldId="301"/>
            <ac:spMk id="3" creationId="{3573E091-9DCD-4DE7-96D1-A93E44E0F5B9}"/>
          </ac:spMkLst>
        </pc:spChg>
        <pc:spChg chg="add del">
          <ac:chgData name="Nguyen Do Quyen 20213093" userId="02407e90-04fb-4b3a-9dbd-26e3ee56131f" providerId="ADAL" clId="{CC9933BB-6A47-8D42-B199-B3952367072C}" dt="2024-05-29T16:56:48.082" v="41" actId="478"/>
          <ac:spMkLst>
            <pc:docMk/>
            <pc:sldMk cId="2544430743" sldId="301"/>
            <ac:spMk id="5" creationId="{598CAEED-13E1-68C9-D2F1-B95747B865DD}"/>
          </ac:spMkLst>
        </pc:spChg>
        <pc:spChg chg="add mod">
          <ac:chgData name="Nguyen Do Quyen 20213093" userId="02407e90-04fb-4b3a-9dbd-26e3ee56131f" providerId="ADAL" clId="{CC9933BB-6A47-8D42-B199-B3952367072C}" dt="2024-05-29T17:10:51.404" v="175" actId="404"/>
          <ac:spMkLst>
            <pc:docMk/>
            <pc:sldMk cId="2544430743" sldId="301"/>
            <ac:spMk id="6" creationId="{A8DAF75C-8676-4658-0869-22E26063F986}"/>
          </ac:spMkLst>
        </pc:spChg>
        <pc:spChg chg="add mod">
          <ac:chgData name="Nguyen Do Quyen 20213093" userId="02407e90-04fb-4b3a-9dbd-26e3ee56131f" providerId="ADAL" clId="{CC9933BB-6A47-8D42-B199-B3952367072C}" dt="2024-05-29T17:10:51.404" v="175" actId="404"/>
          <ac:spMkLst>
            <pc:docMk/>
            <pc:sldMk cId="2544430743" sldId="301"/>
            <ac:spMk id="7" creationId="{43C1798A-EDE6-40BD-5F17-5182FEAA379A}"/>
          </ac:spMkLst>
        </pc:spChg>
        <pc:spChg chg="add mod">
          <ac:chgData name="Nguyen Do Quyen 20213093" userId="02407e90-04fb-4b3a-9dbd-26e3ee56131f" providerId="ADAL" clId="{CC9933BB-6A47-8D42-B199-B3952367072C}" dt="2024-05-29T17:10:51.404" v="175" actId="404"/>
          <ac:spMkLst>
            <pc:docMk/>
            <pc:sldMk cId="2544430743" sldId="301"/>
            <ac:spMk id="8" creationId="{C88E2DD5-C63F-0915-0C89-2F17EC815E9A}"/>
          </ac:spMkLst>
        </pc:spChg>
        <pc:spChg chg="add mod">
          <ac:chgData name="Nguyen Do Quyen 20213093" userId="02407e90-04fb-4b3a-9dbd-26e3ee56131f" providerId="ADAL" clId="{CC9933BB-6A47-8D42-B199-B3952367072C}" dt="2024-05-29T17:10:51.404" v="175" actId="404"/>
          <ac:spMkLst>
            <pc:docMk/>
            <pc:sldMk cId="2544430743" sldId="301"/>
            <ac:spMk id="9" creationId="{D79DD898-BE15-5C63-10CB-075D0E2BC77B}"/>
          </ac:spMkLst>
        </pc:spChg>
        <pc:spChg chg="add mod">
          <ac:chgData name="Nguyen Do Quyen 20213093" userId="02407e90-04fb-4b3a-9dbd-26e3ee56131f" providerId="ADAL" clId="{CC9933BB-6A47-8D42-B199-B3952367072C}" dt="2024-05-29T17:10:51.404" v="175" actId="404"/>
          <ac:spMkLst>
            <pc:docMk/>
            <pc:sldMk cId="2544430743" sldId="301"/>
            <ac:spMk id="10" creationId="{9D3C3723-E7C7-FCA8-A96B-9117B8F43FFB}"/>
          </ac:spMkLst>
        </pc:spChg>
        <pc:spChg chg="add del mod">
          <ac:chgData name="Nguyen Do Quyen 20213093" userId="02407e90-04fb-4b3a-9dbd-26e3ee56131f" providerId="ADAL" clId="{CC9933BB-6A47-8D42-B199-B3952367072C}" dt="2024-05-29T17:02:31.635" v="64" actId="478"/>
          <ac:spMkLst>
            <pc:docMk/>
            <pc:sldMk cId="2544430743" sldId="301"/>
            <ac:spMk id="11" creationId="{21D22B33-77C1-F6EE-DBA2-C6EFE1B33F0C}"/>
          </ac:spMkLst>
        </pc:spChg>
        <pc:spChg chg="del">
          <ac:chgData name="Nguyen Do Quyen 20213093" userId="02407e90-04fb-4b3a-9dbd-26e3ee56131f" providerId="ADAL" clId="{CC9933BB-6A47-8D42-B199-B3952367072C}" dt="2024-05-29T17:01:53.649" v="62" actId="478"/>
          <ac:spMkLst>
            <pc:docMk/>
            <pc:sldMk cId="2544430743" sldId="301"/>
            <ac:spMk id="12" creationId="{5E755ABE-484F-7958-5BE3-FEC439628F0E}"/>
          </ac:spMkLst>
        </pc:spChg>
        <pc:spChg chg="add del mod">
          <ac:chgData name="Nguyen Do Quyen 20213093" userId="02407e90-04fb-4b3a-9dbd-26e3ee56131f" providerId="ADAL" clId="{CC9933BB-6A47-8D42-B199-B3952367072C}" dt="2024-05-29T17:02:32.535" v="65" actId="478"/>
          <ac:spMkLst>
            <pc:docMk/>
            <pc:sldMk cId="2544430743" sldId="301"/>
            <ac:spMk id="13" creationId="{4D49181C-8D69-3A50-2E48-B79487E92ACF}"/>
          </ac:spMkLst>
        </pc:spChg>
        <pc:spChg chg="add del mod">
          <ac:chgData name="Nguyen Do Quyen 20213093" userId="02407e90-04fb-4b3a-9dbd-26e3ee56131f" providerId="ADAL" clId="{CC9933BB-6A47-8D42-B199-B3952367072C}" dt="2024-05-29T17:02:33.478" v="66" actId="478"/>
          <ac:spMkLst>
            <pc:docMk/>
            <pc:sldMk cId="2544430743" sldId="301"/>
            <ac:spMk id="14" creationId="{E424FF05-AACE-A3EA-7EEC-D9D4C65E616F}"/>
          </ac:spMkLst>
        </pc:spChg>
        <pc:spChg chg="add del mod">
          <ac:chgData name="Nguyen Do Quyen 20213093" userId="02407e90-04fb-4b3a-9dbd-26e3ee56131f" providerId="ADAL" clId="{CC9933BB-6A47-8D42-B199-B3952367072C}" dt="2024-05-29T17:02:34.470" v="67" actId="478"/>
          <ac:spMkLst>
            <pc:docMk/>
            <pc:sldMk cId="2544430743" sldId="301"/>
            <ac:spMk id="15" creationId="{A31497EE-37F1-37DC-E17E-5414DCD2A480}"/>
          </ac:spMkLst>
        </pc:spChg>
        <pc:spChg chg="add mod">
          <ac:chgData name="Nguyen Do Quyen 20213093" userId="02407e90-04fb-4b3a-9dbd-26e3ee56131f" providerId="ADAL" clId="{CC9933BB-6A47-8D42-B199-B3952367072C}" dt="2024-05-29T17:10:51.404" v="175" actId="404"/>
          <ac:spMkLst>
            <pc:docMk/>
            <pc:sldMk cId="2544430743" sldId="301"/>
            <ac:spMk id="16" creationId="{F6937788-244F-5374-0411-EB60058EF074}"/>
          </ac:spMkLst>
        </pc:spChg>
        <pc:spChg chg="add mod">
          <ac:chgData name="Nguyen Do Quyen 20213093" userId="02407e90-04fb-4b3a-9dbd-26e3ee56131f" providerId="ADAL" clId="{CC9933BB-6A47-8D42-B199-B3952367072C}" dt="2024-05-29T17:10:51.404" v="175" actId="404"/>
          <ac:spMkLst>
            <pc:docMk/>
            <pc:sldMk cId="2544430743" sldId="301"/>
            <ac:spMk id="17" creationId="{6F136706-28F1-7BD4-11D4-CA594EBB7CA9}"/>
          </ac:spMkLst>
        </pc:spChg>
        <pc:spChg chg="add mod">
          <ac:chgData name="Nguyen Do Quyen 20213093" userId="02407e90-04fb-4b3a-9dbd-26e3ee56131f" providerId="ADAL" clId="{CC9933BB-6A47-8D42-B199-B3952367072C}" dt="2024-05-29T17:10:51.404" v="175" actId="404"/>
          <ac:spMkLst>
            <pc:docMk/>
            <pc:sldMk cId="2544430743" sldId="301"/>
            <ac:spMk id="18" creationId="{C81685A8-3E4B-3276-0EBB-1C81ACEB2A62}"/>
          </ac:spMkLst>
        </pc:spChg>
        <pc:spChg chg="add mod">
          <ac:chgData name="Nguyen Do Quyen 20213093" userId="02407e90-04fb-4b3a-9dbd-26e3ee56131f" providerId="ADAL" clId="{CC9933BB-6A47-8D42-B199-B3952367072C}" dt="2024-05-29T17:10:51.404" v="175" actId="404"/>
          <ac:spMkLst>
            <pc:docMk/>
            <pc:sldMk cId="2544430743" sldId="301"/>
            <ac:spMk id="19" creationId="{12C28E13-ED35-9578-E394-863AD3A1D9AD}"/>
          </ac:spMkLst>
        </pc:spChg>
        <pc:spChg chg="add mod">
          <ac:chgData name="Nguyen Do Quyen 20213093" userId="02407e90-04fb-4b3a-9dbd-26e3ee56131f" providerId="ADAL" clId="{CC9933BB-6A47-8D42-B199-B3952367072C}" dt="2024-05-29T17:10:51.404" v="175" actId="404"/>
          <ac:spMkLst>
            <pc:docMk/>
            <pc:sldMk cId="2544430743" sldId="301"/>
            <ac:spMk id="20" creationId="{717EA2B2-1FDF-D329-666E-E12D97FEC00F}"/>
          </ac:spMkLst>
        </pc:spChg>
        <pc:spChg chg="add mod">
          <ac:chgData name="Nguyen Do Quyen 20213093" userId="02407e90-04fb-4b3a-9dbd-26e3ee56131f" providerId="ADAL" clId="{CC9933BB-6A47-8D42-B199-B3952367072C}" dt="2024-05-29T17:20:32.824" v="611" actId="122"/>
          <ac:spMkLst>
            <pc:docMk/>
            <pc:sldMk cId="2544430743" sldId="301"/>
            <ac:spMk id="21" creationId="{420DB702-A6F3-5C70-AFBE-2F8844D1F720}"/>
          </ac:spMkLst>
        </pc:spChg>
        <pc:spChg chg="add mod">
          <ac:chgData name="Nguyen Do Quyen 20213093" userId="02407e90-04fb-4b3a-9dbd-26e3ee56131f" providerId="ADAL" clId="{CC9933BB-6A47-8D42-B199-B3952367072C}" dt="2024-05-29T17:20:28.555" v="610" actId="122"/>
          <ac:spMkLst>
            <pc:docMk/>
            <pc:sldMk cId="2544430743" sldId="301"/>
            <ac:spMk id="22" creationId="{DEC81CA4-9353-1545-32B2-A6FEA9D9345D}"/>
          </ac:spMkLst>
        </pc:spChg>
        <pc:spChg chg="add mod">
          <ac:chgData name="Nguyen Do Quyen 20213093" userId="02407e90-04fb-4b3a-9dbd-26e3ee56131f" providerId="ADAL" clId="{CC9933BB-6A47-8D42-B199-B3952367072C}" dt="2024-05-29T17:20:21.542" v="608" actId="122"/>
          <ac:spMkLst>
            <pc:docMk/>
            <pc:sldMk cId="2544430743" sldId="301"/>
            <ac:spMk id="23" creationId="{94F52362-1F18-6845-D903-A535516A4140}"/>
          </ac:spMkLst>
        </pc:spChg>
        <pc:spChg chg="add mod">
          <ac:chgData name="Nguyen Do Quyen 20213093" userId="02407e90-04fb-4b3a-9dbd-26e3ee56131f" providerId="ADAL" clId="{CC9933BB-6A47-8D42-B199-B3952367072C}" dt="2024-05-29T17:24:29.649" v="720" actId="113"/>
          <ac:spMkLst>
            <pc:docMk/>
            <pc:sldMk cId="2544430743" sldId="301"/>
            <ac:spMk id="24" creationId="{5DC1957E-F9E5-5FA8-6C8C-663D44A1DDFD}"/>
          </ac:spMkLst>
        </pc:spChg>
        <pc:spChg chg="add mod">
          <ac:chgData name="Nguyen Do Quyen 20213093" userId="02407e90-04fb-4b3a-9dbd-26e3ee56131f" providerId="ADAL" clId="{CC9933BB-6A47-8D42-B199-B3952367072C}" dt="2024-05-29T17:32:32.689" v="1081" actId="1076"/>
          <ac:spMkLst>
            <pc:docMk/>
            <pc:sldMk cId="2544430743" sldId="301"/>
            <ac:spMk id="25" creationId="{0B29922B-4F96-3160-914D-41377D9CEB2A}"/>
          </ac:spMkLst>
        </pc:spChg>
        <pc:spChg chg="add mod">
          <ac:chgData name="Nguyen Do Quyen 20213093" userId="02407e90-04fb-4b3a-9dbd-26e3ee56131f" providerId="ADAL" clId="{CC9933BB-6A47-8D42-B199-B3952367072C}" dt="2024-05-29T17:32:52.740" v="1084" actId="1076"/>
          <ac:spMkLst>
            <pc:docMk/>
            <pc:sldMk cId="2544430743" sldId="301"/>
            <ac:spMk id="26" creationId="{E5DB18FC-CC27-4732-B5F1-D1D3A8124DE3}"/>
          </ac:spMkLst>
        </pc:spChg>
        <pc:spChg chg="add mod">
          <ac:chgData name="Nguyen Do Quyen 20213093" userId="02407e90-04fb-4b3a-9dbd-26e3ee56131f" providerId="ADAL" clId="{CC9933BB-6A47-8D42-B199-B3952367072C}" dt="2024-05-29T17:33:01.392" v="1085" actId="1076"/>
          <ac:spMkLst>
            <pc:docMk/>
            <pc:sldMk cId="2544430743" sldId="301"/>
            <ac:spMk id="27" creationId="{4E8C6333-4340-A86D-F3A0-A129BA435C31}"/>
          </ac:spMkLst>
        </pc:spChg>
        <pc:spChg chg="add mod">
          <ac:chgData name="Nguyen Do Quyen 20213093" userId="02407e90-04fb-4b3a-9dbd-26e3ee56131f" providerId="ADAL" clId="{CC9933BB-6A47-8D42-B199-B3952367072C}" dt="2024-05-29T17:33:07.159" v="1086" actId="1076"/>
          <ac:spMkLst>
            <pc:docMk/>
            <pc:sldMk cId="2544430743" sldId="301"/>
            <ac:spMk id="28" creationId="{49764373-B4C0-4C9E-A55E-4EB976B5D4E6}"/>
          </ac:spMkLst>
        </pc:spChg>
        <pc:spChg chg="add mod">
          <ac:chgData name="Nguyen Do Quyen 20213093" userId="02407e90-04fb-4b3a-9dbd-26e3ee56131f" providerId="ADAL" clId="{CC9933BB-6A47-8D42-B199-B3952367072C}" dt="2024-05-29T17:33:12.343" v="1087" actId="1076"/>
          <ac:spMkLst>
            <pc:docMk/>
            <pc:sldMk cId="2544430743" sldId="301"/>
            <ac:spMk id="29" creationId="{A794C255-568E-FC8D-C191-73245F47169C}"/>
          </ac:spMkLst>
        </pc:spChg>
        <pc:spChg chg="add mod">
          <ac:chgData name="Nguyen Do Quyen 20213093" userId="02407e90-04fb-4b3a-9dbd-26e3ee56131f" providerId="ADAL" clId="{CC9933BB-6A47-8D42-B199-B3952367072C}" dt="2024-05-29T17:33:15.142" v="1088" actId="1076"/>
          <ac:spMkLst>
            <pc:docMk/>
            <pc:sldMk cId="2544430743" sldId="301"/>
            <ac:spMk id="30" creationId="{272BF18C-3D48-C5AD-C9F6-2371E177B020}"/>
          </ac:spMkLst>
        </pc:spChg>
        <pc:spChg chg="add del mod">
          <ac:chgData name="Nguyen Do Quyen 20213093" userId="02407e90-04fb-4b3a-9dbd-26e3ee56131f" providerId="ADAL" clId="{CC9933BB-6A47-8D42-B199-B3952367072C}" dt="2024-05-29T17:32:06.324" v="1070" actId="478"/>
          <ac:spMkLst>
            <pc:docMk/>
            <pc:sldMk cId="2544430743" sldId="301"/>
            <ac:spMk id="31" creationId="{B1E5F5A6-9C68-5FAE-300D-585647141035}"/>
          </ac:spMkLst>
        </pc:spChg>
        <pc:spChg chg="add del mod">
          <ac:chgData name="Nguyen Do Quyen 20213093" userId="02407e90-04fb-4b3a-9dbd-26e3ee56131f" providerId="ADAL" clId="{CC9933BB-6A47-8D42-B199-B3952367072C}" dt="2024-05-29T17:32:07.752" v="1071" actId="478"/>
          <ac:spMkLst>
            <pc:docMk/>
            <pc:sldMk cId="2544430743" sldId="301"/>
            <ac:spMk id="32" creationId="{B33C6274-D41A-35DD-A3D9-76F092DAFC41}"/>
          </ac:spMkLst>
        </pc:spChg>
        <pc:spChg chg="add del mod">
          <ac:chgData name="Nguyen Do Quyen 20213093" userId="02407e90-04fb-4b3a-9dbd-26e3ee56131f" providerId="ADAL" clId="{CC9933BB-6A47-8D42-B199-B3952367072C}" dt="2024-05-29T17:32:15.281" v="1073" actId="478"/>
          <ac:spMkLst>
            <pc:docMk/>
            <pc:sldMk cId="2544430743" sldId="301"/>
            <ac:spMk id="33" creationId="{61C58A96-0881-6231-A69E-C8A1E97B2C36}"/>
          </ac:spMkLst>
        </pc:spChg>
        <pc:spChg chg="add del mod">
          <ac:chgData name="Nguyen Do Quyen 20213093" userId="02407e90-04fb-4b3a-9dbd-26e3ee56131f" providerId="ADAL" clId="{CC9933BB-6A47-8D42-B199-B3952367072C}" dt="2024-05-29T17:32:16.788" v="1074" actId="478"/>
          <ac:spMkLst>
            <pc:docMk/>
            <pc:sldMk cId="2544430743" sldId="301"/>
            <ac:spMk id="34" creationId="{68C7566F-C1BF-19CE-800D-2A5A524E4FF4}"/>
          </ac:spMkLst>
        </pc:spChg>
        <pc:spChg chg="add del mod">
          <ac:chgData name="Nguyen Do Quyen 20213093" userId="02407e90-04fb-4b3a-9dbd-26e3ee56131f" providerId="ADAL" clId="{CC9933BB-6A47-8D42-B199-B3952367072C}" dt="2024-05-29T17:32:18.151" v="1075" actId="478"/>
          <ac:spMkLst>
            <pc:docMk/>
            <pc:sldMk cId="2544430743" sldId="301"/>
            <ac:spMk id="35" creationId="{A6CD2C99-1A96-672A-CC43-A828F0C9A4A3}"/>
          </ac:spMkLst>
        </pc:spChg>
        <pc:spChg chg="add del mod">
          <ac:chgData name="Nguyen Do Quyen 20213093" userId="02407e90-04fb-4b3a-9dbd-26e3ee56131f" providerId="ADAL" clId="{CC9933BB-6A47-8D42-B199-B3952367072C}" dt="2024-05-29T17:32:19.533" v="1076" actId="478"/>
          <ac:spMkLst>
            <pc:docMk/>
            <pc:sldMk cId="2544430743" sldId="301"/>
            <ac:spMk id="36" creationId="{DBC83467-CC12-096C-EA65-BCCE25C91C61}"/>
          </ac:spMkLst>
        </pc:spChg>
        <pc:spChg chg="add del mod">
          <ac:chgData name="Nguyen Do Quyen 20213093" userId="02407e90-04fb-4b3a-9dbd-26e3ee56131f" providerId="ADAL" clId="{CC9933BB-6A47-8D42-B199-B3952367072C}" dt="2024-05-29T17:32:21.140" v="1077" actId="478"/>
          <ac:spMkLst>
            <pc:docMk/>
            <pc:sldMk cId="2544430743" sldId="301"/>
            <ac:spMk id="37" creationId="{24E0BCC7-6A83-62C6-2591-0137D312F367}"/>
          </ac:spMkLst>
        </pc:spChg>
        <pc:spChg chg="add del mod">
          <ac:chgData name="Nguyen Do Quyen 20213093" userId="02407e90-04fb-4b3a-9dbd-26e3ee56131f" providerId="ADAL" clId="{CC9933BB-6A47-8D42-B199-B3952367072C}" dt="2024-05-29T17:32:23.338" v="1078" actId="478"/>
          <ac:spMkLst>
            <pc:docMk/>
            <pc:sldMk cId="2544430743" sldId="301"/>
            <ac:spMk id="38" creationId="{0D998753-9F66-7093-C1AC-A0E5BCB51092}"/>
          </ac:spMkLst>
        </pc:spChg>
        <pc:spChg chg="add del mod">
          <ac:chgData name="Nguyen Do Quyen 20213093" userId="02407e90-04fb-4b3a-9dbd-26e3ee56131f" providerId="ADAL" clId="{CC9933BB-6A47-8D42-B199-B3952367072C}" dt="2024-05-29T17:32:24.723" v="1079" actId="478"/>
          <ac:spMkLst>
            <pc:docMk/>
            <pc:sldMk cId="2544430743" sldId="301"/>
            <ac:spMk id="39" creationId="{D564DE15-68CC-2DE8-0259-BA9BA4933193}"/>
          </ac:spMkLst>
        </pc:spChg>
        <pc:spChg chg="add del mod">
          <ac:chgData name="Nguyen Do Quyen 20213093" userId="02407e90-04fb-4b3a-9dbd-26e3ee56131f" providerId="ADAL" clId="{CC9933BB-6A47-8D42-B199-B3952367072C}" dt="2024-05-29T17:32:26.002" v="1080" actId="478"/>
          <ac:spMkLst>
            <pc:docMk/>
            <pc:sldMk cId="2544430743" sldId="301"/>
            <ac:spMk id="40" creationId="{686E7C2E-96AC-1376-9A97-AF28DF7F688E}"/>
          </ac:spMkLst>
        </pc:spChg>
        <pc:cxnChg chg="add del mod">
          <ac:chgData name="Nguyen Do Quyen 20213093" userId="02407e90-04fb-4b3a-9dbd-26e3ee56131f" providerId="ADAL" clId="{CC9933BB-6A47-8D42-B199-B3952367072C}" dt="2024-05-29T17:32:01.762" v="1069" actId="478"/>
          <ac:cxnSpMkLst>
            <pc:docMk/>
            <pc:sldMk cId="2544430743" sldId="301"/>
            <ac:cxnSpMk id="42" creationId="{2BAF48A7-24B8-D76F-8063-C740C4A11BCF}"/>
          </ac:cxnSpMkLst>
        </pc:cxnChg>
      </pc:sldChg>
      <pc:sldChg chg="addSp delSp modSp add mod modNotesTx">
        <pc:chgData name="Nguyen Do Quyen 20213093" userId="02407e90-04fb-4b3a-9dbd-26e3ee56131f" providerId="ADAL" clId="{CC9933BB-6A47-8D42-B199-B3952367072C}" dt="2024-05-29T19:27:39.584" v="3128" actId="2711"/>
        <pc:sldMkLst>
          <pc:docMk/>
          <pc:sldMk cId="1205109376" sldId="302"/>
        </pc:sldMkLst>
        <pc:spChg chg="mod">
          <ac:chgData name="Nguyen Do Quyen 20213093" userId="02407e90-04fb-4b3a-9dbd-26e3ee56131f" providerId="ADAL" clId="{CC9933BB-6A47-8D42-B199-B3952367072C}" dt="2024-05-29T17:51:08.924" v="1342"/>
          <ac:spMkLst>
            <pc:docMk/>
            <pc:sldMk cId="1205109376" sldId="302"/>
            <ac:spMk id="2" creationId="{EF9B3AB5-95DF-4273-871C-843529DB7255}"/>
          </ac:spMkLst>
        </pc:spChg>
        <pc:spChg chg="del">
          <ac:chgData name="Nguyen Do Quyen 20213093" userId="02407e90-04fb-4b3a-9dbd-26e3ee56131f" providerId="ADAL" clId="{CC9933BB-6A47-8D42-B199-B3952367072C}" dt="2024-05-29T17:50:57.632" v="1341" actId="478"/>
          <ac:spMkLst>
            <pc:docMk/>
            <pc:sldMk cId="1205109376" sldId="302"/>
            <ac:spMk id="3" creationId="{3573E091-9DCD-4DE7-96D1-A93E44E0F5B9}"/>
          </ac:spMkLst>
        </pc:spChg>
        <pc:spChg chg="add mod">
          <ac:chgData name="Nguyen Do Quyen 20213093" userId="02407e90-04fb-4b3a-9dbd-26e3ee56131f" providerId="ADAL" clId="{CC9933BB-6A47-8D42-B199-B3952367072C}" dt="2024-05-29T17:51:31.283" v="1354" actId="20577"/>
          <ac:spMkLst>
            <pc:docMk/>
            <pc:sldMk cId="1205109376" sldId="302"/>
            <ac:spMk id="5" creationId="{E7478D12-9E1E-0EEA-2FC7-7C0553C6C0E6}"/>
          </ac:spMkLst>
        </pc:spChg>
        <pc:spChg chg="add mod">
          <ac:chgData name="Nguyen Do Quyen 20213093" userId="02407e90-04fb-4b3a-9dbd-26e3ee56131f" providerId="ADAL" clId="{CC9933BB-6A47-8D42-B199-B3952367072C}" dt="2024-05-29T19:27:39.584" v="3128" actId="2711"/>
          <ac:spMkLst>
            <pc:docMk/>
            <pc:sldMk cId="1205109376" sldId="302"/>
            <ac:spMk id="7" creationId="{8D150840-83B6-7B3A-18E7-F7FB785E242F}"/>
          </ac:spMkLst>
        </pc:spChg>
        <pc:spChg chg="add mod">
          <ac:chgData name="Nguyen Do Quyen 20213093" userId="02407e90-04fb-4b3a-9dbd-26e3ee56131f" providerId="ADAL" clId="{CC9933BB-6A47-8D42-B199-B3952367072C}" dt="2024-05-29T19:27:39.584" v="3128" actId="2711"/>
          <ac:spMkLst>
            <pc:docMk/>
            <pc:sldMk cId="1205109376" sldId="302"/>
            <ac:spMk id="8" creationId="{EBF6E183-B7BC-3988-2E33-DA624A9A04D7}"/>
          </ac:spMkLst>
        </pc:spChg>
        <pc:spChg chg="add mod">
          <ac:chgData name="Nguyen Do Quyen 20213093" userId="02407e90-04fb-4b3a-9dbd-26e3ee56131f" providerId="ADAL" clId="{CC9933BB-6A47-8D42-B199-B3952367072C}" dt="2024-05-29T19:27:39.584" v="3128" actId="2711"/>
          <ac:spMkLst>
            <pc:docMk/>
            <pc:sldMk cId="1205109376" sldId="302"/>
            <ac:spMk id="9" creationId="{19198089-EE3C-71D5-A23E-75A3F1D5419A}"/>
          </ac:spMkLst>
        </pc:spChg>
        <pc:picChg chg="add mod">
          <ac:chgData name="Nguyen Do Quyen 20213093" userId="02407e90-04fb-4b3a-9dbd-26e3ee56131f" providerId="ADAL" clId="{CC9933BB-6A47-8D42-B199-B3952367072C}" dt="2024-05-29T17:53:11.894" v="1358" actId="1076"/>
          <ac:picMkLst>
            <pc:docMk/>
            <pc:sldMk cId="1205109376" sldId="302"/>
            <ac:picMk id="6" creationId="{BFAE8640-ABED-1D24-337E-054A4E9BAFDE}"/>
          </ac:picMkLst>
        </pc:picChg>
      </pc:sldChg>
      <pc:sldChg chg="addSp delSp modSp new mod modNotesTx">
        <pc:chgData name="Nguyen Do Quyen 20213093" userId="02407e90-04fb-4b3a-9dbd-26e3ee56131f" providerId="ADAL" clId="{CC9933BB-6A47-8D42-B199-B3952367072C}" dt="2024-05-29T19:16:39.862" v="2878" actId="1076"/>
        <pc:sldMkLst>
          <pc:docMk/>
          <pc:sldMk cId="3167674137" sldId="303"/>
        </pc:sldMkLst>
        <pc:spChg chg="del">
          <ac:chgData name="Nguyen Do Quyen 20213093" userId="02407e90-04fb-4b3a-9dbd-26e3ee56131f" providerId="ADAL" clId="{CC9933BB-6A47-8D42-B199-B3952367072C}" dt="2024-05-29T17:57:20.840" v="1512" actId="478"/>
          <ac:spMkLst>
            <pc:docMk/>
            <pc:sldMk cId="3167674137" sldId="303"/>
            <ac:spMk id="3" creationId="{50E55319-AE25-B5FE-1642-C0566C5592E8}"/>
          </ac:spMkLst>
        </pc:spChg>
        <pc:spChg chg="del">
          <ac:chgData name="Nguyen Do Quyen 20213093" userId="02407e90-04fb-4b3a-9dbd-26e3ee56131f" providerId="ADAL" clId="{CC9933BB-6A47-8D42-B199-B3952367072C}" dt="2024-05-29T17:57:24.405" v="1514" actId="478"/>
          <ac:spMkLst>
            <pc:docMk/>
            <pc:sldMk cId="3167674137" sldId="303"/>
            <ac:spMk id="4" creationId="{A2F892EE-27D6-2743-D0CE-44DF79EA3211}"/>
          </ac:spMkLst>
        </pc:spChg>
        <pc:spChg chg="add mod">
          <ac:chgData name="Nguyen Do Quyen 20213093" userId="02407e90-04fb-4b3a-9dbd-26e3ee56131f" providerId="ADAL" clId="{CC9933BB-6A47-8D42-B199-B3952367072C}" dt="2024-05-29T17:57:21.369" v="1513"/>
          <ac:spMkLst>
            <pc:docMk/>
            <pc:sldMk cId="3167674137" sldId="303"/>
            <ac:spMk id="5" creationId="{167BFB3F-091E-70DB-0AE4-5C2D5DAAEA02}"/>
          </ac:spMkLst>
        </pc:spChg>
        <pc:spChg chg="add mod">
          <ac:chgData name="Nguyen Do Quyen 20213093" userId="02407e90-04fb-4b3a-9dbd-26e3ee56131f" providerId="ADAL" clId="{CC9933BB-6A47-8D42-B199-B3952367072C}" dt="2024-05-29T19:14:21.605" v="2819" actId="20577"/>
          <ac:spMkLst>
            <pc:docMk/>
            <pc:sldMk cId="3167674137" sldId="303"/>
            <ac:spMk id="6" creationId="{BE268D8E-A90E-F864-3631-FADD06367E3F}"/>
          </ac:spMkLst>
        </pc:spChg>
        <pc:spChg chg="add mod">
          <ac:chgData name="Nguyen Do Quyen 20213093" userId="02407e90-04fb-4b3a-9dbd-26e3ee56131f" providerId="ADAL" clId="{CC9933BB-6A47-8D42-B199-B3952367072C}" dt="2024-05-29T18:08:13.019" v="1650" actId="14100"/>
          <ac:spMkLst>
            <pc:docMk/>
            <pc:sldMk cId="3167674137" sldId="303"/>
            <ac:spMk id="8" creationId="{F9C93E9C-70D0-15E6-0B6B-D80C45E3B9D6}"/>
          </ac:spMkLst>
        </pc:spChg>
        <pc:spChg chg="add del mod">
          <ac:chgData name="Nguyen Do Quyen 20213093" userId="02407e90-04fb-4b3a-9dbd-26e3ee56131f" providerId="ADAL" clId="{CC9933BB-6A47-8D42-B199-B3952367072C}" dt="2024-05-29T18:06:04.986" v="1561"/>
          <ac:spMkLst>
            <pc:docMk/>
            <pc:sldMk cId="3167674137" sldId="303"/>
            <ac:spMk id="9" creationId="{5A7FCC58-1BEF-3E25-46F9-25339B0F3223}"/>
          </ac:spMkLst>
        </pc:spChg>
        <pc:spChg chg="add mod">
          <ac:chgData name="Nguyen Do Quyen 20213093" userId="02407e90-04fb-4b3a-9dbd-26e3ee56131f" providerId="ADAL" clId="{CC9933BB-6A47-8D42-B199-B3952367072C}" dt="2024-05-29T18:07:51.654" v="1646" actId="164"/>
          <ac:spMkLst>
            <pc:docMk/>
            <pc:sldMk cId="3167674137" sldId="303"/>
            <ac:spMk id="10" creationId="{3B7E071F-5869-5256-5BD9-8486E4AF4298}"/>
          </ac:spMkLst>
        </pc:spChg>
        <pc:spChg chg="add mod">
          <ac:chgData name="Nguyen Do Quyen 20213093" userId="02407e90-04fb-4b3a-9dbd-26e3ee56131f" providerId="ADAL" clId="{CC9933BB-6A47-8D42-B199-B3952367072C}" dt="2024-05-29T18:11:03.290" v="1808" actId="2085"/>
          <ac:spMkLst>
            <pc:docMk/>
            <pc:sldMk cId="3167674137" sldId="303"/>
            <ac:spMk id="12" creationId="{632D6E4E-35DF-4E8B-DAD0-622D9CF54397}"/>
          </ac:spMkLst>
        </pc:spChg>
        <pc:grpChg chg="add mod">
          <ac:chgData name="Nguyen Do Quyen 20213093" userId="02407e90-04fb-4b3a-9dbd-26e3ee56131f" providerId="ADAL" clId="{CC9933BB-6A47-8D42-B199-B3952367072C}" dt="2024-05-29T19:16:39.862" v="2878" actId="1076"/>
          <ac:grpSpMkLst>
            <pc:docMk/>
            <pc:sldMk cId="3167674137" sldId="303"/>
            <ac:grpSpMk id="11" creationId="{67D5D85E-029A-2609-7D10-37FE2741E318}"/>
          </ac:grpSpMkLst>
        </pc:grpChg>
        <pc:picChg chg="add mod">
          <ac:chgData name="Nguyen Do Quyen 20213093" userId="02407e90-04fb-4b3a-9dbd-26e3ee56131f" providerId="ADAL" clId="{CC9933BB-6A47-8D42-B199-B3952367072C}" dt="2024-05-29T18:10:07.980" v="1802" actId="1076"/>
          <ac:picMkLst>
            <pc:docMk/>
            <pc:sldMk cId="3167674137" sldId="303"/>
            <ac:picMk id="7" creationId="{6E2A25AC-F68B-C19A-326D-B98AA70CA75D}"/>
          </ac:picMkLst>
        </pc:picChg>
      </pc:sldChg>
      <pc:sldChg chg="addSp delSp modSp new mod modNotesTx">
        <pc:chgData name="Nguyen Do Quyen 20213093" userId="02407e90-04fb-4b3a-9dbd-26e3ee56131f" providerId="ADAL" clId="{CC9933BB-6A47-8D42-B199-B3952367072C}" dt="2024-05-29T19:30:50.336" v="3135" actId="207"/>
        <pc:sldMkLst>
          <pc:docMk/>
          <pc:sldMk cId="934997145" sldId="304"/>
        </pc:sldMkLst>
        <pc:spChg chg="add mod">
          <ac:chgData name="Nguyen Do Quyen 20213093" userId="02407e90-04fb-4b3a-9dbd-26e3ee56131f" providerId="ADAL" clId="{CC9933BB-6A47-8D42-B199-B3952367072C}" dt="2024-05-29T19:15:47.014" v="2867" actId="20577"/>
          <ac:spMkLst>
            <pc:docMk/>
            <pc:sldMk cId="934997145" sldId="304"/>
            <ac:spMk id="3" creationId="{305E4CAE-09BD-1EE1-1CF6-38E4806B8D08}"/>
          </ac:spMkLst>
        </pc:spChg>
        <pc:spChg chg="del">
          <ac:chgData name="Nguyen Do Quyen 20213093" userId="02407e90-04fb-4b3a-9dbd-26e3ee56131f" providerId="ADAL" clId="{CC9933BB-6A47-8D42-B199-B3952367072C}" dt="2024-05-29T18:13:37.614" v="1836" actId="478"/>
          <ac:spMkLst>
            <pc:docMk/>
            <pc:sldMk cId="934997145" sldId="304"/>
            <ac:spMk id="3" creationId="{6BE40F52-0E7F-1F2F-ACA0-61AD7D1ACFCF}"/>
          </ac:spMkLst>
        </pc:spChg>
        <pc:spChg chg="add mod">
          <ac:chgData name="Nguyen Do Quyen 20213093" userId="02407e90-04fb-4b3a-9dbd-26e3ee56131f" providerId="ADAL" clId="{CC9933BB-6A47-8D42-B199-B3952367072C}" dt="2024-05-29T18:53:34.333" v="2085" actId="1076"/>
          <ac:spMkLst>
            <pc:docMk/>
            <pc:sldMk cId="934997145" sldId="304"/>
            <ac:spMk id="4" creationId="{9BD95A7E-E33B-20B4-942B-12F325E14971}"/>
          </ac:spMkLst>
        </pc:spChg>
        <pc:spChg chg="del">
          <ac:chgData name="Nguyen Do Quyen 20213093" userId="02407e90-04fb-4b3a-9dbd-26e3ee56131f" providerId="ADAL" clId="{CC9933BB-6A47-8D42-B199-B3952367072C}" dt="2024-05-29T18:13:36.194" v="1835" actId="478"/>
          <ac:spMkLst>
            <pc:docMk/>
            <pc:sldMk cId="934997145" sldId="304"/>
            <ac:spMk id="4" creationId="{AC78EFDB-22D9-0739-70E3-C92FF6DA77D9}"/>
          </ac:spMkLst>
        </pc:spChg>
        <pc:spChg chg="add mod">
          <ac:chgData name="Nguyen Do Quyen 20213093" userId="02407e90-04fb-4b3a-9dbd-26e3ee56131f" providerId="ADAL" clId="{CC9933BB-6A47-8D42-B199-B3952367072C}" dt="2024-05-29T19:13:48.835" v="2816" actId="255"/>
          <ac:spMkLst>
            <pc:docMk/>
            <pc:sldMk cId="934997145" sldId="304"/>
            <ac:spMk id="6" creationId="{25681A25-AA79-CC8E-451A-4DC8A5A4FD24}"/>
          </ac:spMkLst>
        </pc:spChg>
        <pc:spChg chg="add mod">
          <ac:chgData name="Nguyen Do Quyen 20213093" userId="02407e90-04fb-4b3a-9dbd-26e3ee56131f" providerId="ADAL" clId="{CC9933BB-6A47-8D42-B199-B3952367072C}" dt="2024-05-29T19:05:41.141" v="2526" actId="14100"/>
          <ac:spMkLst>
            <pc:docMk/>
            <pc:sldMk cId="934997145" sldId="304"/>
            <ac:spMk id="7" creationId="{C80AB4A3-C8E7-DE40-F65C-329AB7F212C0}"/>
          </ac:spMkLst>
        </pc:spChg>
        <pc:spChg chg="add mod">
          <ac:chgData name="Nguyen Do Quyen 20213093" userId="02407e90-04fb-4b3a-9dbd-26e3ee56131f" providerId="ADAL" clId="{CC9933BB-6A47-8D42-B199-B3952367072C}" dt="2024-05-29T19:30:45.165" v="3134" actId="207"/>
          <ac:spMkLst>
            <pc:docMk/>
            <pc:sldMk cId="934997145" sldId="304"/>
            <ac:spMk id="8" creationId="{5EA82BE1-42D1-6E06-35BC-5E630630DDB4}"/>
          </ac:spMkLst>
        </pc:spChg>
        <pc:spChg chg="add mod">
          <ac:chgData name="Nguyen Do Quyen 20213093" userId="02407e90-04fb-4b3a-9dbd-26e3ee56131f" providerId="ADAL" clId="{CC9933BB-6A47-8D42-B199-B3952367072C}" dt="2024-05-29T19:13:44.497" v="2815" actId="255"/>
          <ac:spMkLst>
            <pc:docMk/>
            <pc:sldMk cId="934997145" sldId="304"/>
            <ac:spMk id="10" creationId="{BD9FB081-99AC-81E9-C55A-704486140CB3}"/>
          </ac:spMkLst>
        </pc:spChg>
        <pc:spChg chg="mod">
          <ac:chgData name="Nguyen Do Quyen 20213093" userId="02407e90-04fb-4b3a-9dbd-26e3ee56131f" providerId="ADAL" clId="{CC9933BB-6A47-8D42-B199-B3952367072C}" dt="2024-05-29T19:09:41.595" v="2604" actId="14100"/>
          <ac:spMkLst>
            <pc:docMk/>
            <pc:sldMk cId="934997145" sldId="304"/>
            <ac:spMk id="12" creationId="{7DEF67F1-F8AB-4E30-F7B1-5BC4888D79E8}"/>
          </ac:spMkLst>
        </pc:spChg>
        <pc:spChg chg="mod">
          <ac:chgData name="Nguyen Do Quyen 20213093" userId="02407e90-04fb-4b3a-9dbd-26e3ee56131f" providerId="ADAL" clId="{CC9933BB-6A47-8D42-B199-B3952367072C}" dt="2024-05-29T19:30:50.336" v="3135" actId="207"/>
          <ac:spMkLst>
            <pc:docMk/>
            <pc:sldMk cId="934997145" sldId="304"/>
            <ac:spMk id="13" creationId="{7858F452-7D92-52EF-AAE5-459A904E8807}"/>
          </ac:spMkLst>
        </pc:spChg>
        <pc:spChg chg="add mod">
          <ac:chgData name="Nguyen Do Quyen 20213093" userId="02407e90-04fb-4b3a-9dbd-26e3ee56131f" providerId="ADAL" clId="{CC9933BB-6A47-8D42-B199-B3952367072C}" dt="2024-05-29T19:13:34.565" v="2814" actId="255"/>
          <ac:spMkLst>
            <pc:docMk/>
            <pc:sldMk cId="934997145" sldId="304"/>
            <ac:spMk id="14" creationId="{9F63368D-2B83-A5C5-F01B-D2684B37658D}"/>
          </ac:spMkLst>
        </pc:spChg>
        <pc:spChg chg="mod">
          <ac:chgData name="Nguyen Do Quyen 20213093" userId="02407e90-04fb-4b3a-9dbd-26e3ee56131f" providerId="ADAL" clId="{CC9933BB-6A47-8D42-B199-B3952367072C}" dt="2024-05-29T19:13:09.961" v="2809" actId="14100"/>
          <ac:spMkLst>
            <pc:docMk/>
            <pc:sldMk cId="934997145" sldId="304"/>
            <ac:spMk id="16" creationId="{398FE193-7973-2CDB-2B69-BEFF43C7EA57}"/>
          </ac:spMkLst>
        </pc:spChg>
        <pc:spChg chg="mod">
          <ac:chgData name="Nguyen Do Quyen 20213093" userId="02407e90-04fb-4b3a-9dbd-26e3ee56131f" providerId="ADAL" clId="{CC9933BB-6A47-8D42-B199-B3952367072C}" dt="2024-05-29T19:30:33.070" v="3133" actId="207"/>
          <ac:spMkLst>
            <pc:docMk/>
            <pc:sldMk cId="934997145" sldId="304"/>
            <ac:spMk id="17" creationId="{200101D6-32D2-AA1A-4860-DBB2BEF2C2BD}"/>
          </ac:spMkLst>
        </pc:spChg>
        <pc:spChg chg="del mod">
          <ac:chgData name="Nguyen Do Quyen 20213093" userId="02407e90-04fb-4b3a-9dbd-26e3ee56131f" providerId="ADAL" clId="{CC9933BB-6A47-8D42-B199-B3952367072C}" dt="2024-05-29T19:15:20.921" v="2852"/>
          <ac:spMkLst>
            <pc:docMk/>
            <pc:sldMk cId="934997145" sldId="304"/>
            <ac:spMk id="18" creationId="{E0392E1D-6A19-7EE7-7704-9BE7002A8A05}"/>
          </ac:spMkLst>
        </pc:spChg>
        <pc:spChg chg="del mod">
          <ac:chgData name="Nguyen Do Quyen 20213093" userId="02407e90-04fb-4b3a-9dbd-26e3ee56131f" providerId="ADAL" clId="{CC9933BB-6A47-8D42-B199-B3952367072C}" dt="2024-05-29T19:16:08.272" v="2877"/>
          <ac:spMkLst>
            <pc:docMk/>
            <pc:sldMk cId="934997145" sldId="304"/>
            <ac:spMk id="19" creationId="{C11AB26B-9B7C-07CF-1813-8CB5D2D07F59}"/>
          </ac:spMkLst>
        </pc:spChg>
        <pc:grpChg chg="add mod">
          <ac:chgData name="Nguyen Do Quyen 20213093" userId="02407e90-04fb-4b3a-9dbd-26e3ee56131f" providerId="ADAL" clId="{CC9933BB-6A47-8D42-B199-B3952367072C}" dt="2024-05-29T19:05:34.291" v="2525" actId="1076"/>
          <ac:grpSpMkLst>
            <pc:docMk/>
            <pc:sldMk cId="934997145" sldId="304"/>
            <ac:grpSpMk id="9" creationId="{41E57C7B-18FA-C66E-7741-5FCA12C428F6}"/>
          </ac:grpSpMkLst>
        </pc:grpChg>
        <pc:grpChg chg="add mod">
          <ac:chgData name="Nguyen Do Quyen 20213093" userId="02407e90-04fb-4b3a-9dbd-26e3ee56131f" providerId="ADAL" clId="{CC9933BB-6A47-8D42-B199-B3952367072C}" dt="2024-05-29T19:09:47.528" v="2605" actId="1076"/>
          <ac:grpSpMkLst>
            <pc:docMk/>
            <pc:sldMk cId="934997145" sldId="304"/>
            <ac:grpSpMk id="11" creationId="{0FD00F88-A32C-71BB-38A7-D3306EAE48BA}"/>
          </ac:grpSpMkLst>
        </pc:grpChg>
        <pc:grpChg chg="add mod">
          <ac:chgData name="Nguyen Do Quyen 20213093" userId="02407e90-04fb-4b3a-9dbd-26e3ee56131f" providerId="ADAL" clId="{CC9933BB-6A47-8D42-B199-B3952367072C}" dt="2024-05-29T19:13:59.634" v="2817" actId="1076"/>
          <ac:grpSpMkLst>
            <pc:docMk/>
            <pc:sldMk cId="934997145" sldId="304"/>
            <ac:grpSpMk id="15" creationId="{A47F40D2-B198-5FD6-C4E7-3F0AB12681BE}"/>
          </ac:grpSpMkLst>
        </pc:grpChg>
        <pc:picChg chg="add mod">
          <ac:chgData name="Nguyen Do Quyen 20213093" userId="02407e90-04fb-4b3a-9dbd-26e3ee56131f" providerId="ADAL" clId="{CC9933BB-6A47-8D42-B199-B3952367072C}" dt="2024-05-29T18:53:45.600" v="2086" actId="14100"/>
          <ac:picMkLst>
            <pc:docMk/>
            <pc:sldMk cId="934997145" sldId="304"/>
            <ac:picMk id="5" creationId="{F93ECA03-3030-1DE9-A853-E3406A4108C8}"/>
          </ac:picMkLst>
        </pc:picChg>
      </pc:sldChg>
      <pc:sldChg chg="modSp add del mod">
        <pc:chgData name="Nguyen Do Quyen 20213093" userId="02407e90-04fb-4b3a-9dbd-26e3ee56131f" providerId="ADAL" clId="{CC9933BB-6A47-8D42-B199-B3952367072C}" dt="2024-05-29T19:22:55.423" v="2988" actId="2696"/>
        <pc:sldMkLst>
          <pc:docMk/>
          <pc:sldMk cId="2601217566" sldId="318"/>
        </pc:sldMkLst>
        <pc:spChg chg="mod">
          <ac:chgData name="Nguyen Do Quyen 20213093" userId="02407e90-04fb-4b3a-9dbd-26e3ee56131f" providerId="ADAL" clId="{CC9933BB-6A47-8D42-B199-B3952367072C}" dt="2024-05-29T19:22:52.616" v="2987" actId="20577"/>
          <ac:spMkLst>
            <pc:docMk/>
            <pc:sldMk cId="2601217566" sldId="318"/>
            <ac:spMk id="4" creationId="{F9E79DD0-2E76-412C-A25A-D85C7B422437}"/>
          </ac:spMkLst>
        </pc:spChg>
      </pc:sldChg>
      <pc:sldChg chg="add del">
        <pc:chgData name="Nguyen Do Quyen 20213093" userId="02407e90-04fb-4b3a-9dbd-26e3ee56131f" providerId="ADAL" clId="{CC9933BB-6A47-8D42-B199-B3952367072C}" dt="2024-05-29T19:21:46.473" v="2947" actId="2696"/>
        <pc:sldMkLst>
          <pc:docMk/>
          <pc:sldMk cId="2928424259" sldId="318"/>
        </pc:sldMkLst>
      </pc:sldChg>
    </pc:docChg>
  </pc:docChgLst>
  <pc:docChgLst>
    <pc:chgData name="Nguyen Ngoc Van Khanh 20213066" userId="ec6f0941-001c-460f-8b33-e8d323c56898" providerId="ADAL" clId="{1DA7383B-35C8-C642-A827-25E28B36E0E5}"/>
    <pc:docChg chg="modSld">
      <pc:chgData name="Nguyen Ngoc Van Khanh 20213066" userId="ec6f0941-001c-460f-8b33-e8d323c56898" providerId="ADAL" clId="{1DA7383B-35C8-C642-A827-25E28B36E0E5}" dt="2024-05-30T00:05:29.240" v="10" actId="20577"/>
      <pc:docMkLst>
        <pc:docMk/>
      </pc:docMkLst>
      <pc:sldChg chg="modSp">
        <pc:chgData name="Nguyen Ngoc Van Khanh 20213066" userId="ec6f0941-001c-460f-8b33-e8d323c56898" providerId="ADAL" clId="{1DA7383B-35C8-C642-A827-25E28B36E0E5}" dt="2024-05-30T00:05:29.240" v="10" actId="20577"/>
        <pc:sldMkLst>
          <pc:docMk/>
          <pc:sldMk cId="2505429692" sldId="293"/>
        </pc:sldMkLst>
        <pc:spChg chg="mod">
          <ac:chgData name="Nguyen Ngoc Van Khanh 20213066" userId="ec6f0941-001c-460f-8b33-e8d323c56898" providerId="ADAL" clId="{1DA7383B-35C8-C642-A827-25E28B36E0E5}" dt="2024-05-30T00:05:29.240" v="10" actId="20577"/>
          <ac:spMkLst>
            <pc:docMk/>
            <pc:sldMk cId="2505429692" sldId="293"/>
            <ac:spMk id="9" creationId="{35E89E6C-4BD0-6FFE-884F-8C6D69C2AC9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5/29/2024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5/29/2024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3571554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apple-system"/>
              </a:rPr>
              <a:t>Nearly 50% of the surveyed companies have their own website.</a:t>
            </a:r>
            <a:r>
              <a:rPr lang="en-US"/>
              <a:t>. </a:t>
            </a:r>
            <a:r>
              <a:rPr lang="en-US" sz="1800">
                <a:solidFill>
                  <a:srgbClr val="000000"/>
                </a:solidFill>
                <a:effectLst/>
                <a:latin typeface="Times New Roman" panose="02020603050405020304" pitchFamily="18" charset="0"/>
                <a:ea typeface="system-ui"/>
              </a:rPr>
              <a:t>However, nearly 90% of companies are not launching new products or services in 2023</a:t>
            </a:r>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2045815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2791745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Times New Roman" panose="02020603050405020304" pitchFamily="18" charset="0"/>
                <a:ea typeface="DengXian" panose="02010600030101010101" pitchFamily="2" charset="-122"/>
                <a:cs typeface="Arial" panose="020B0604020202020204" pitchFamily="34" charset="0"/>
              </a:rPr>
              <a:t>By using data collected by Vietnamese Enterprise Surveys, we conduct regression model to estimate the impact of Innovation and Technology to Firms performance in 2023. Moreover, through this model, individuals can identify which factors of Innovation and Technology have the most influence on the total annual sales of the company. From that, the enterprise can implement suitable strategies related to Innovation and Technology to improve the annual sales.</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3610234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Aft>
                <a:spcPts val="800"/>
              </a:spcAft>
            </a:pPr>
            <a:r>
              <a:rPr lang="en-US" sz="1800" kern="100">
                <a:effectLst/>
                <a:latin typeface="Times New Roman" panose="02020603050405020304" pitchFamily="18" charset="0"/>
                <a:ea typeface="DengXian" panose="02010600030101010101" pitchFamily="2" charset="-122"/>
                <a:cs typeface="Arial" panose="020B0604020202020204" pitchFamily="34" charset="0"/>
              </a:rPr>
              <a:t>Dependent variable:</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pPr marL="342900" lvl="0" indent="-342900" algn="just">
              <a:lnSpc>
                <a:spcPct val="130000"/>
              </a:lnSpc>
              <a:spcAft>
                <a:spcPts val="800"/>
              </a:spcAft>
              <a:buFont typeface="Symbol" panose="05050102010706020507" pitchFamily="18" charset="2"/>
              <a:buChar char=""/>
            </a:pPr>
            <a:r>
              <a:rPr lang="en-US" sz="1800" b="1" kern="100">
                <a:effectLst/>
                <a:latin typeface="Times New Roman" panose="02020603050405020304" pitchFamily="18" charset="0"/>
                <a:ea typeface="DengXian" panose="02010600030101010101" pitchFamily="2" charset="-122"/>
                <a:cs typeface="Arial" panose="020B0604020202020204" pitchFamily="34" charset="0"/>
              </a:rPr>
              <a:t>d2_log</a:t>
            </a:r>
            <a:r>
              <a:rPr lang="en-US" sz="1800" kern="100">
                <a:effectLst/>
                <a:latin typeface="Times New Roman" panose="02020603050405020304" pitchFamily="18" charset="0"/>
                <a:ea typeface="DengXian" panose="02010600030101010101" pitchFamily="2" charset="-122"/>
                <a:cs typeface="Arial" panose="020B0604020202020204" pitchFamily="34" charset="0"/>
              </a:rPr>
              <a:t>: logarithm of total annual sales of firms in 2023</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pPr algn="just">
              <a:lnSpc>
                <a:spcPct val="130000"/>
              </a:lnSpc>
              <a:spcAft>
                <a:spcPts val="800"/>
              </a:spcAft>
            </a:pPr>
            <a:r>
              <a:rPr lang="en-US" sz="1800" kern="100">
                <a:effectLst/>
                <a:latin typeface="Times New Roman" panose="02020603050405020304" pitchFamily="18" charset="0"/>
                <a:ea typeface="DengXian" panose="02010600030101010101" pitchFamily="2" charset="-122"/>
                <a:cs typeface="Arial" panose="020B0604020202020204" pitchFamily="34" charset="0"/>
              </a:rPr>
              <a:t>Independent variables:</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pPr marL="342900" lvl="0" indent="-342900" algn="just">
              <a:lnSpc>
                <a:spcPct val="130000"/>
              </a:lnSpc>
              <a:buFont typeface="Symbol" panose="05050102010706020507" pitchFamily="18" charset="2"/>
              <a:buChar char=""/>
            </a:pPr>
            <a:r>
              <a:rPr lang="en-US" sz="1800" kern="100">
                <a:effectLst/>
                <a:latin typeface="Times New Roman" panose="02020603050405020304" pitchFamily="18" charset="0"/>
                <a:ea typeface="DengXian" panose="02010600030101010101" pitchFamily="2" charset="-122"/>
                <a:cs typeface="Arial" panose="020B0604020202020204" pitchFamily="34" charset="0"/>
              </a:rPr>
              <a:t>b8: whether the enterprise have an internationally-recognized quality certification or not (1: Yes, 2: No)</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pPr marL="342900" lvl="0" indent="-342900" algn="just">
              <a:lnSpc>
                <a:spcPct val="130000"/>
              </a:lnSpc>
              <a:buFont typeface="Symbol" panose="05050102010706020507" pitchFamily="18" charset="2"/>
              <a:buChar char=""/>
            </a:pPr>
            <a:r>
              <a:rPr lang="en-US" sz="1800" kern="100">
                <a:effectLst/>
                <a:latin typeface="Times New Roman" panose="02020603050405020304" pitchFamily="18" charset="0"/>
                <a:ea typeface="DengXian" panose="02010600030101010101" pitchFamily="2" charset="-122"/>
                <a:cs typeface="Arial" panose="020B0604020202020204" pitchFamily="34" charset="0"/>
              </a:rPr>
              <a:t>e6: whether the enterprise use technology from a foreign-owned company or not (1: Yes, 2: No)</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pPr marL="342900" lvl="0" indent="-342900" algn="just">
              <a:lnSpc>
                <a:spcPct val="130000"/>
              </a:lnSpc>
              <a:buFont typeface="Symbol" panose="05050102010706020507" pitchFamily="18" charset="2"/>
              <a:buChar char=""/>
            </a:pPr>
            <a:r>
              <a:rPr lang="en-US" sz="1800" kern="100">
                <a:effectLst/>
                <a:latin typeface="Times New Roman" panose="02020603050405020304" pitchFamily="18" charset="0"/>
                <a:ea typeface="DengXian" panose="02010600030101010101" pitchFamily="2" charset="-122"/>
                <a:cs typeface="Arial" panose="020B0604020202020204" pitchFamily="34" charset="0"/>
              </a:rPr>
              <a:t>c22b: whether the establishment has its own website or not (1: Yes, 2: No)</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pPr marL="342900" lvl="0" indent="-342900" algn="just">
              <a:lnSpc>
                <a:spcPct val="130000"/>
              </a:lnSpc>
              <a:buFont typeface="Symbol" panose="05050102010706020507" pitchFamily="18" charset="2"/>
              <a:buChar char=""/>
            </a:pPr>
            <a:r>
              <a:rPr lang="en-US" sz="1800" kern="100">
                <a:effectLst/>
                <a:latin typeface="Times New Roman" panose="02020603050405020304" pitchFamily="18" charset="0"/>
                <a:ea typeface="DengXian" panose="02010600030101010101" pitchFamily="2" charset="-122"/>
                <a:cs typeface="Arial" panose="020B0604020202020204" pitchFamily="34" charset="0"/>
              </a:rPr>
              <a:t>h1: are there any new products/services introduced over last 3 years (1: Yes, 2: No)</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pPr marL="342900" lvl="0" indent="-342900" algn="just">
              <a:lnSpc>
                <a:spcPct val="130000"/>
              </a:lnSpc>
              <a:buFont typeface="Symbol" panose="05050102010706020507" pitchFamily="18" charset="2"/>
              <a:buChar char=""/>
            </a:pPr>
            <a:r>
              <a:rPr lang="en-US" sz="1800" b="1" kern="100">
                <a:effectLst/>
                <a:latin typeface="Times New Roman" panose="02020603050405020304" pitchFamily="18" charset="0"/>
                <a:ea typeface="DengXian" panose="02010600030101010101" pitchFamily="2" charset="-122"/>
                <a:cs typeface="Arial" panose="020B0604020202020204" pitchFamily="34" charset="0"/>
              </a:rPr>
              <a:t>f1</a:t>
            </a:r>
            <a:r>
              <a:rPr lang="en-US" sz="1800" kern="100">
                <a:effectLst/>
                <a:latin typeface="Times New Roman" panose="02020603050405020304" pitchFamily="18" charset="0"/>
                <a:ea typeface="DengXian" panose="02010600030101010101" pitchFamily="2" charset="-122"/>
                <a:cs typeface="Arial" panose="020B0604020202020204" pitchFamily="34" charset="0"/>
              </a:rPr>
              <a:t>: the capacity ultilzation (%) of this establishment in last FY</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pPr marL="342900" lvl="0" indent="-342900" algn="just">
              <a:lnSpc>
                <a:spcPct val="130000"/>
              </a:lnSpc>
              <a:buFont typeface="Symbol" panose="05050102010706020507" pitchFamily="18" charset="2"/>
              <a:buChar char=""/>
            </a:pPr>
            <a:r>
              <a:rPr lang="en-US" sz="1800" kern="100">
                <a:effectLst/>
                <a:latin typeface="Times New Roman" panose="02020603050405020304" pitchFamily="18" charset="0"/>
                <a:ea typeface="DengXian" panose="02010600030101010101" pitchFamily="2" charset="-122"/>
                <a:cs typeface="Arial" panose="020B0604020202020204" pitchFamily="34" charset="0"/>
              </a:rPr>
              <a:t>h5: whether the establishment introduced new/significantly improved process during las 3 years (1: Yes, 2: No)</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pPr marL="342900" lvl="0" indent="-342900" algn="just">
              <a:lnSpc>
                <a:spcPct val="130000"/>
              </a:lnSpc>
              <a:buFont typeface="Symbol" panose="05050102010706020507" pitchFamily="18" charset="2"/>
              <a:buChar char=""/>
            </a:pPr>
            <a:r>
              <a:rPr lang="en-US" sz="1800" kern="100">
                <a:effectLst/>
                <a:latin typeface="Times New Roman" panose="02020603050405020304" pitchFamily="18" charset="0"/>
                <a:ea typeface="DengXian" panose="02010600030101010101" pitchFamily="2" charset="-122"/>
                <a:cs typeface="Arial" panose="020B0604020202020204" pitchFamily="34" charset="0"/>
              </a:rPr>
              <a:t>h8: during the last fiscal year, establishment spent on R&amp;D or not (1: Yes, 2: No)</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pPr marL="342900" lvl="0" indent="-342900" algn="just">
              <a:lnSpc>
                <a:spcPct val="130000"/>
              </a:lnSpc>
              <a:buFont typeface="Symbol" panose="05050102010706020507" pitchFamily="18" charset="2"/>
              <a:buChar char=""/>
            </a:pPr>
            <a:r>
              <a:rPr lang="en-US" sz="1800" b="1" kern="100">
                <a:effectLst/>
                <a:latin typeface="Times New Roman" panose="02020603050405020304" pitchFamily="18" charset="0"/>
                <a:ea typeface="DengXian" panose="02010600030101010101" pitchFamily="2" charset="-122"/>
                <a:cs typeface="Arial" panose="020B0604020202020204" pitchFamily="34" charset="0"/>
              </a:rPr>
              <a:t>c36</a:t>
            </a:r>
            <a:r>
              <a:rPr lang="en-US" sz="1800" kern="100">
                <a:effectLst/>
                <a:latin typeface="Times New Roman" panose="02020603050405020304" pitchFamily="18" charset="0"/>
                <a:ea typeface="DengXian" panose="02010600030101010101" pitchFamily="2" charset="-122"/>
                <a:cs typeface="Arial" panose="020B0604020202020204" pitchFamily="34" charset="0"/>
              </a:rPr>
              <a:t>: whether establishment apply to obtain fixed broadband internet connection over the last 2 years (1: Yes, 2: No)</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pPr marL="342900" lvl="0" indent="-342900" algn="just">
              <a:lnSpc>
                <a:spcPct val="130000"/>
              </a:lnSpc>
              <a:buFont typeface="Symbol" panose="05050102010706020507" pitchFamily="18" charset="2"/>
              <a:buChar char=""/>
            </a:pPr>
            <a:r>
              <a:rPr lang="en-US" sz="1800" b="1" kern="100">
                <a:effectLst/>
                <a:latin typeface="Times New Roman" panose="02020603050405020304" pitchFamily="18" charset="0"/>
                <a:ea typeface="DengXian" panose="02010600030101010101" pitchFamily="2" charset="-122"/>
                <a:cs typeface="Arial" panose="020B0604020202020204" pitchFamily="34" charset="0"/>
              </a:rPr>
              <a:t>c39:</a:t>
            </a:r>
            <a:r>
              <a:rPr lang="en-US" sz="1800" kern="100">
                <a:effectLst/>
                <a:latin typeface="Times New Roman" panose="02020603050405020304" pitchFamily="18" charset="0"/>
                <a:ea typeface="DengXian" panose="02010600030101010101" pitchFamily="2" charset="-122"/>
                <a:cs typeface="Arial" panose="020B0604020202020204" pitchFamily="34" charset="0"/>
              </a:rPr>
              <a:t> is there any internet disruptions in last FY (1: Yes, 2: No)</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pPr marL="342900" lvl="0" indent="-342900" algn="just">
              <a:lnSpc>
                <a:spcPct val="130000"/>
              </a:lnSpc>
              <a:buFont typeface="Symbol" panose="05050102010706020507" pitchFamily="18" charset="2"/>
              <a:buChar char=""/>
            </a:pPr>
            <a:r>
              <a:rPr lang="en-US" sz="1800" b="1" kern="100">
                <a:effectLst/>
                <a:latin typeface="Times New Roman" panose="02020603050405020304" pitchFamily="18" charset="0"/>
                <a:ea typeface="DengXian" panose="02010600030101010101" pitchFamily="2" charset="-122"/>
                <a:cs typeface="Arial" panose="020B0604020202020204" pitchFamily="34" charset="0"/>
              </a:rPr>
              <a:t>l4b</a:t>
            </a:r>
            <a:r>
              <a:rPr lang="en-US" sz="1800" kern="100">
                <a:effectLst/>
                <a:latin typeface="Times New Roman" panose="02020603050405020304" pitchFamily="18" charset="0"/>
                <a:ea typeface="DengXian" panose="02010600030101010101" pitchFamily="2" charset="-122"/>
                <a:cs typeface="Arial" panose="020B0604020202020204" pitchFamily="34" charset="0"/>
              </a:rPr>
              <a:t>: number of permanent, full-time low skilled production worker</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pPr marL="342900" lvl="0" indent="-342900" algn="just">
              <a:lnSpc>
                <a:spcPct val="130000"/>
              </a:lnSpc>
              <a:buFont typeface="Symbol" panose="05050102010706020507" pitchFamily="18" charset="2"/>
              <a:buChar char=""/>
            </a:pPr>
            <a:r>
              <a:rPr lang="en-US" sz="1800" b="1" kern="100">
                <a:effectLst/>
                <a:latin typeface="Times New Roman" panose="02020603050405020304" pitchFamily="18" charset="0"/>
                <a:ea typeface="DengXian" panose="02010600030101010101" pitchFamily="2" charset="-122"/>
                <a:cs typeface="Arial" panose="020B0604020202020204" pitchFamily="34" charset="0"/>
              </a:rPr>
              <a:t>l1</a:t>
            </a:r>
            <a:r>
              <a:rPr lang="en-US" sz="1800" kern="100">
                <a:effectLst/>
                <a:latin typeface="Times New Roman" panose="02020603050405020304" pitchFamily="18" charset="0"/>
                <a:ea typeface="DengXian" panose="02010600030101010101" pitchFamily="2" charset="-122"/>
                <a:cs typeface="Arial" panose="020B0604020202020204" pitchFamily="34" charset="0"/>
              </a:rPr>
              <a:t>: number of permanent, full-time employees at end of last FY</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pPr marL="342900" lvl="0" indent="-342900" algn="just">
              <a:lnSpc>
                <a:spcPct val="130000"/>
              </a:lnSpc>
              <a:buFont typeface="Symbol" panose="05050102010706020507" pitchFamily="18" charset="2"/>
              <a:buChar char=""/>
            </a:pPr>
            <a:r>
              <a:rPr lang="en-US" sz="1800" kern="100">
                <a:effectLst/>
                <a:latin typeface="Times New Roman" panose="02020603050405020304" pitchFamily="18" charset="0"/>
                <a:ea typeface="DengXian" panose="02010600030101010101" pitchFamily="2" charset="-122"/>
                <a:cs typeface="Arial" panose="020B0604020202020204" pitchFamily="34" charset="0"/>
              </a:rPr>
              <a:t>a6a: sampling size - 3 categories: Small (5 to 19 employees), Medium (20 to 99 employees), Large (100 or more employees).</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pPr marL="342900" lvl="0" indent="-342900" algn="just">
              <a:lnSpc>
                <a:spcPct val="130000"/>
              </a:lnSpc>
              <a:spcAft>
                <a:spcPts val="800"/>
              </a:spcAft>
              <a:buFont typeface="Symbol" panose="05050102010706020507" pitchFamily="18" charset="2"/>
              <a:buChar char=""/>
            </a:pPr>
            <a:r>
              <a:rPr lang="en-US" sz="1800" b="1" kern="100">
                <a:effectLst/>
                <a:latin typeface="Times New Roman" panose="02020603050405020304" pitchFamily="18" charset="0"/>
                <a:ea typeface="DengXian" panose="02010600030101010101" pitchFamily="2" charset="-122"/>
                <a:cs typeface="Arial" panose="020B0604020202020204" pitchFamily="34" charset="0"/>
              </a:rPr>
              <a:t>a2</a:t>
            </a:r>
            <a:r>
              <a:rPr lang="en-US" sz="1800" kern="100">
                <a:effectLst/>
                <a:latin typeface="Times New Roman" panose="02020603050405020304" pitchFamily="18" charset="0"/>
                <a:ea typeface="DengXian" panose="02010600030101010101" pitchFamily="2" charset="-122"/>
                <a:cs typeface="Arial" panose="020B0604020202020204" pitchFamily="34" charset="0"/>
              </a:rPr>
              <a:t>: sampling region (1: Northern Central region, the Central Coast, Central Highlands; 2: Red River Delta; 3: Northern Midlands and Mountains; 4: Southeast; 5: Mekong River Delta)</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3253169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a:effectLst/>
                <a:latin typeface="Times New Roman" panose="02020603050405020304" pitchFamily="18" charset="0"/>
                <a:ea typeface="DengXian" panose="02010600030101010101" pitchFamily="2" charset="-122"/>
                <a:cs typeface="Arial" panose="020B0604020202020204" pitchFamily="34" charset="0"/>
              </a:rPr>
              <a:t>Appendix III.1: Distribution of total annual sales</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endParaRPr lang="en-US" sz="1800">
              <a:effectLst/>
              <a:latin typeface="Times New Roman" panose="02020603050405020304" pitchFamily="18" charset="0"/>
              <a:ea typeface="DengXian" panose="02010600030101010101" pitchFamily="2" charset="-122"/>
            </a:endParaRPr>
          </a:p>
          <a:p>
            <a:r>
              <a:rPr lang="en-US" sz="1800">
                <a:effectLst/>
                <a:latin typeface="Times New Roman" panose="02020603050405020304" pitchFamily="18" charset="0"/>
                <a:ea typeface="DengXian" panose="02010600030101010101" pitchFamily="2" charset="-122"/>
              </a:rPr>
              <a:t>The histogram shows that the distribution of the total annual sales of firms in 2023 is highly skewed to the right. Most revenue values ​​are concentrated in small values, while there are some very large revenue values ​​(outliers) located far to the right, which are not too common.</a:t>
            </a:r>
            <a:r>
              <a:rPr lang="en-US" sz="1800" i="1">
                <a:effectLst/>
                <a:latin typeface="Times New Roman" panose="02020603050405020304" pitchFamily="18" charset="0"/>
                <a:ea typeface="DengXian" panose="02010600030101010101" pitchFamily="2" charset="-122"/>
              </a:rPr>
              <a:t> </a:t>
            </a:r>
            <a:r>
              <a:rPr lang="en-US" sz="1800">
                <a:effectLst/>
                <a:latin typeface="Times New Roman" panose="02020603050405020304" pitchFamily="18" charset="0"/>
                <a:ea typeface="DengXian" panose="02010600030101010101" pitchFamily="2" charset="-122"/>
              </a:rPr>
              <a:t>Additionally, the total annual sales of Vietnames enterprises are mainly below 500,000B VND</a:t>
            </a:r>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2704652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a:effectLst/>
                <a:latin typeface="Times New Roman" panose="02020603050405020304" pitchFamily="18" charset="0"/>
                <a:ea typeface="DengXian" panose="02010600030101010101" pitchFamily="2" charset="-122"/>
                <a:cs typeface="Arial" panose="020B0604020202020204" pitchFamily="34" charset="0"/>
              </a:rPr>
              <a:t>Appendix III.2: Relationship between sales and international-recognized quality certifications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DengXian" panose="02010600030101010101" pitchFamily="2" charset="-122"/>
              <a:cs typeface="Arial" panose="020B0604020202020204" pitchFamily="34" charset="0"/>
            </a:endParaRPr>
          </a:p>
          <a:p>
            <a:pPr indent="226695" algn="just">
              <a:lnSpc>
                <a:spcPct val="130000"/>
              </a:lnSpc>
              <a:spcAft>
                <a:spcPts val="800"/>
              </a:spcAft>
            </a:pPr>
            <a:r>
              <a:rPr lang="en-US" sz="1800" kern="100">
                <a:effectLst/>
                <a:latin typeface="Times New Roman" panose="02020603050405020304" pitchFamily="18" charset="0"/>
                <a:ea typeface="DengXian" panose="02010600030101010101" pitchFamily="2" charset="-122"/>
                <a:cs typeface="Arial" panose="020B0604020202020204" pitchFamily="34" charset="0"/>
              </a:rPr>
              <a:t>Chart III.2 shows that there is a positive relationship between the ownership of internationally-recognized quality certifications and total annual sales. If the establishments have an internationally-recognized quality certifications, the total annual revenue is higher than the firms that do not have this kind of certification.</a:t>
            </a:r>
          </a:p>
          <a:p>
            <a:pPr marL="0" marR="0" lvl="0" indent="226695" algn="just" defTabSz="914400" rtl="0" eaLnBrk="1" fontAlgn="auto" latinLnBrk="0" hangingPunct="1">
              <a:lnSpc>
                <a:spcPct val="130000"/>
              </a:lnSpc>
              <a:spcBef>
                <a:spcPts val="0"/>
              </a:spcBef>
              <a:spcAft>
                <a:spcPts val="800"/>
              </a:spcAft>
              <a:buClrTx/>
              <a:buSzTx/>
              <a:buFontTx/>
              <a:buNone/>
              <a:tabLst/>
              <a:defRPr/>
            </a:pPr>
            <a:r>
              <a:rPr lang="en-US" sz="1800" kern="100">
                <a:effectLst/>
                <a:latin typeface="Times New Roman" panose="02020603050405020304" pitchFamily="18" charset="0"/>
                <a:ea typeface="DengXian" panose="02010600030101010101" pitchFamily="2" charset="-122"/>
                <a:cs typeface="Arial" panose="020B0604020202020204" pitchFamily="34" charset="0"/>
              </a:rPr>
              <a:t>Therefore, the international-recognized quality certifications play a crucial role in enhancing the trust of customers about the products/services provided, thus contributing to the revenue growth of companies.</a:t>
            </a:r>
            <a:endParaRPr lang="en-US" sz="1800" kern="100">
              <a:effectLst/>
              <a:latin typeface="Aptos" panose="020B0004020202020204" pitchFamily="34" charset="0"/>
              <a:ea typeface="DengXian" panose="02010600030101010101" pitchFamily="2" charset="-122"/>
              <a:cs typeface="Arial" panose="020B0604020202020204" pitchFamily="34" charset="0"/>
            </a:endParaRPr>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706416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a:effectLst/>
                <a:latin typeface="Times New Roman" panose="02020603050405020304" pitchFamily="18" charset="0"/>
                <a:ea typeface="DengXian" panose="02010600030101010101" pitchFamily="2" charset="-122"/>
                <a:cs typeface="Arial" panose="020B0604020202020204" pitchFamily="34" charset="0"/>
              </a:rPr>
              <a:t>Appendix III.2: Relationship between sales and international-recognized quality certifications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DengXian" panose="02010600030101010101" pitchFamily="2" charset="-122"/>
              <a:cs typeface="Arial" panose="020B0604020202020204" pitchFamily="34" charset="0"/>
            </a:endParaRPr>
          </a:p>
          <a:p>
            <a:pPr indent="226695" algn="just">
              <a:lnSpc>
                <a:spcPct val="130000"/>
              </a:lnSpc>
              <a:spcAft>
                <a:spcPts val="800"/>
              </a:spcAft>
            </a:pPr>
            <a:r>
              <a:rPr lang="en-US" sz="1800" kern="100">
                <a:effectLst/>
                <a:latin typeface="Times New Roman" panose="02020603050405020304" pitchFamily="18" charset="0"/>
                <a:ea typeface="DengXian" panose="02010600030101010101" pitchFamily="2" charset="-122"/>
                <a:cs typeface="Arial" panose="020B0604020202020204" pitchFamily="34" charset="0"/>
              </a:rPr>
              <a:t>Chart III.2 shows that there is a positive relationship between the ownership of internationally-recognized quality certifications and total annual sales. If the establishments have an internationally-recognized quality certifications, the total annual revenue is higher than the firms that do not have this kind of certification.</a:t>
            </a:r>
          </a:p>
          <a:p>
            <a:pPr marL="0" marR="0" lvl="0" indent="226695" algn="just" defTabSz="914400" rtl="0" eaLnBrk="1" fontAlgn="auto" latinLnBrk="0" hangingPunct="1">
              <a:lnSpc>
                <a:spcPct val="130000"/>
              </a:lnSpc>
              <a:spcBef>
                <a:spcPts val="0"/>
              </a:spcBef>
              <a:spcAft>
                <a:spcPts val="800"/>
              </a:spcAft>
              <a:buClrTx/>
              <a:buSzTx/>
              <a:buFontTx/>
              <a:buNone/>
              <a:tabLst/>
              <a:defRPr/>
            </a:pPr>
            <a:r>
              <a:rPr lang="en-US" sz="1800" kern="100">
                <a:effectLst/>
                <a:latin typeface="Times New Roman" panose="02020603050405020304" pitchFamily="18" charset="0"/>
                <a:ea typeface="DengXian" panose="02010600030101010101" pitchFamily="2" charset="-122"/>
                <a:cs typeface="Arial" panose="020B0604020202020204" pitchFamily="34" charset="0"/>
              </a:rPr>
              <a:t>Therefore, the international-recognized quality certifications play a crucial role in enhancing the trust of customers about the products/services provided, thus contributing to the revenue growth of companies.</a:t>
            </a:r>
            <a:endParaRPr lang="en-US" sz="1800" kern="100">
              <a:effectLst/>
              <a:latin typeface="Aptos" panose="020B0004020202020204" pitchFamily="34" charset="0"/>
              <a:ea typeface="DengXian" panose="02010600030101010101" pitchFamily="2" charset="-122"/>
              <a:cs typeface="Arial" panose="020B0604020202020204" pitchFamily="34" charset="0"/>
            </a:endParaRPr>
          </a:p>
        </p:txBody>
      </p:sp>
      <p:sp>
        <p:nvSpPr>
          <p:cNvPr id="4" name="Slide Number Placeholder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3549064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a:effectLst/>
                <a:latin typeface="Times New Roman" panose="02020603050405020304" pitchFamily="18" charset="0"/>
                <a:ea typeface="DengXian" panose="02010600030101010101" pitchFamily="2" charset="-122"/>
              </a:rPr>
              <a:t>Appendix III.3: Relationship between sales and foreign technology license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kern="100">
              <a:effectLst/>
              <a:latin typeface="Times New Roman" panose="02020603050405020304" pitchFamily="18"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Times New Roman" panose="02020603050405020304" pitchFamily="18" charset="0"/>
                <a:ea typeface="DengXian" panose="02010600030101010101" pitchFamily="2" charset="-122"/>
                <a:cs typeface="Arial" panose="020B0604020202020204" pitchFamily="34" charset="0"/>
              </a:rPr>
              <a:t>Using technology from a foreign-owned company shows a significant positive trend with the total annual revenue of companies.  The establishments use technology from a foreign-owned compant, the total annual sales also increase.</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DengXian" panose="02010600030101010101" pitchFamily="2" charset="-122"/>
              </a:rPr>
              <a:t>Foreign-owned companies often provide cutting-edge technology that can significantly enhance productivity, efficiency, and innovation within an enterprise. By leveraging these advanced tools and solutions, companies can improve their operational capabilities and product offerings, leading to higher sales</a:t>
            </a:r>
            <a:endParaRPr lang="en-US" sz="1800" kern="100">
              <a:effectLst/>
              <a:latin typeface="Aptos" panose="020B0004020202020204" pitchFamily="34" charset="0"/>
              <a:ea typeface="DengXian" panose="02010600030101010101" pitchFamily="2" charset="-122"/>
              <a:cs typeface="Arial" panose="020B0604020202020204" pitchFamily="34" charset="0"/>
            </a:endParaRPr>
          </a:p>
        </p:txBody>
      </p:sp>
      <p:sp>
        <p:nvSpPr>
          <p:cNvPr id="4" name="Slide Number Placeholder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873706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a:effectLst/>
                <a:latin typeface="Times New Roman" panose="02020603050405020304" pitchFamily="18" charset="0"/>
                <a:ea typeface="DengXian" panose="02010600030101010101" pitchFamily="2" charset="-122"/>
              </a:rPr>
              <a:t>Appendix III.3: Relationship between sales and foreign technology license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kern="100">
              <a:effectLst/>
              <a:latin typeface="Times New Roman" panose="02020603050405020304" pitchFamily="18"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Times New Roman" panose="02020603050405020304" pitchFamily="18" charset="0"/>
                <a:ea typeface="DengXian" panose="02010600030101010101" pitchFamily="2" charset="-122"/>
                <a:cs typeface="Arial" panose="020B0604020202020204" pitchFamily="34" charset="0"/>
              </a:rPr>
              <a:t>Using technology from a foreign-owned company shows a significant positive trend with the total annual revenue of companies.  The establishments use technology from a foreign-owned compant, the total annual sales also increase.</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DengXian" panose="02010600030101010101" pitchFamily="2" charset="-122"/>
              </a:rPr>
              <a:t>Foreign-owned companies often provide cutting-edge technology that can significantly enhance productivity, efficiency, and innovation within an enterprise. By leveraging these advanced tools and solutions, companies can improve their operational capabilities and product offerings, leading to higher sales</a:t>
            </a:r>
            <a:endParaRPr lang="en-US" sz="1800" kern="100">
              <a:effectLst/>
              <a:latin typeface="Aptos" panose="020B0004020202020204" pitchFamily="34" charset="0"/>
              <a:ea typeface="DengXian" panose="02010600030101010101" pitchFamily="2" charset="-122"/>
              <a:cs typeface="Arial" panose="020B0604020202020204" pitchFamily="34" charset="0"/>
            </a:endParaRPr>
          </a:p>
        </p:txBody>
      </p:sp>
      <p:sp>
        <p:nvSpPr>
          <p:cNvPr id="4" name="Slide Number Placeholder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1124808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a:effectLst/>
                <a:latin typeface="Times New Roman" panose="02020603050405020304" pitchFamily="18" charset="0"/>
                <a:ea typeface="DengXian" panose="02010600030101010101" pitchFamily="2" charset="-122"/>
              </a:rPr>
              <a:t>Appendix III.4: Relationship between sales and own website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DengXian" panose="02010600030101010101" pitchFamily="2" charset="-122"/>
              </a:rPr>
              <a:t>There seems to be a positive relationship between sales and the ownership website of establishments. If a company has its own website, this can help the business enhance customer experience, leading the sales growth</a:t>
            </a:r>
            <a:endParaRPr lang="en-US" sz="1800" kern="100">
              <a:effectLst/>
              <a:latin typeface="Aptos" panose="020B0004020202020204" pitchFamily="34" charset="0"/>
              <a:ea typeface="DengXian" panose="02010600030101010101" pitchFamily="2" charset="-122"/>
              <a:cs typeface="Arial" panose="020B0604020202020204" pitchFamily="34" charset="0"/>
            </a:endParaRPr>
          </a:p>
        </p:txBody>
      </p:sp>
      <p:sp>
        <p:nvSpPr>
          <p:cNvPr id="4" name="Slide Number Placeholder 3"/>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1103825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3246141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a:effectLst/>
                <a:latin typeface="Times New Roman" panose="02020603050405020304" pitchFamily="18" charset="0"/>
                <a:ea typeface="DengXian" panose="02010600030101010101" pitchFamily="2" charset="-122"/>
              </a:rPr>
              <a:t>Appendix III.5: Relationship between sales and new products/services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kern="100">
              <a:effectLst/>
              <a:latin typeface="Times New Roman" panose="02020603050405020304" pitchFamily="18"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DengXian" panose="02010600030101010101" pitchFamily="2" charset="-122"/>
              </a:rPr>
              <a:t>The introduction of new products/services has a slightly positive trend with total annual sales. Whether companies launch new products/services or not does not have a significant impact on the total annual sales of businesses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DengXian" panose="02010600030101010101" pitchFamily="2" charset="-122"/>
              </a:rPr>
              <a:t>Besides, several establishments which do not have new products/services introduced over the last 3 years generate higher total annual sales than the enterprises which introduce new products/services</a:t>
            </a:r>
            <a:endParaRPr lang="en-US" sz="1800" kern="100">
              <a:effectLst/>
              <a:latin typeface="Aptos" panose="020B0004020202020204" pitchFamily="34" charset="0"/>
              <a:ea typeface="DengXian" panose="02010600030101010101" pitchFamily="2" charset="-122"/>
              <a:cs typeface="Arial" panose="020B0604020202020204" pitchFamily="34" charset="0"/>
            </a:endParaRPr>
          </a:p>
        </p:txBody>
      </p:sp>
      <p:sp>
        <p:nvSpPr>
          <p:cNvPr id="4" name="Slide Number Placeholder 3"/>
          <p:cNvSpPr>
            <a:spLocks noGrp="1"/>
          </p:cNvSpPr>
          <p:nvPr>
            <p:ph type="sldNum" sz="quarter" idx="5"/>
          </p:nvPr>
        </p:nvSpPr>
        <p:spPr/>
        <p:txBody>
          <a:bodyPr/>
          <a:lstStyle/>
          <a:p>
            <a:fld id="{AB2FC7A4-3D1B-482D-8C9D-7642A2CE3076}" type="slidenum">
              <a:rPr lang="en-US" smtClean="0"/>
              <a:t>25</a:t>
            </a:fld>
            <a:endParaRPr lang="en-US"/>
          </a:p>
        </p:txBody>
      </p:sp>
    </p:spTree>
    <p:extLst>
      <p:ext uri="{BB962C8B-B14F-4D97-AF65-F5344CB8AC3E}">
        <p14:creationId xmlns:p14="http://schemas.microsoft.com/office/powerpoint/2010/main" val="1442053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a:effectLst/>
                <a:latin typeface="Times New Roman" panose="02020603050405020304" pitchFamily="18" charset="0"/>
                <a:ea typeface="DengXian" panose="02010600030101010101" pitchFamily="2" charset="-122"/>
              </a:rPr>
              <a:t>Appendix III.6: Relationship between sales and new improved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DengXian" panose="02010600030101010101" pitchFamily="2" charset="-122"/>
              </a:rPr>
              <a:t>There is a weak relationship between sales and the new/significantly improved process introduced during the last 3 years. The new/significantly improved process does not affect the revenue earned by establishments</a:t>
            </a:r>
            <a:endParaRPr lang="en-US" sz="1800" i="1" kern="100">
              <a:effectLst/>
              <a:latin typeface="Times New Roman" panose="02020603050405020304" pitchFamily="18" charset="0"/>
              <a:ea typeface="DengXian" panose="02010600030101010101" pitchFamily="2" charset="-122"/>
            </a:endParaRPr>
          </a:p>
        </p:txBody>
      </p:sp>
      <p:sp>
        <p:nvSpPr>
          <p:cNvPr id="4" name="Slide Number Placeholder 3"/>
          <p:cNvSpPr>
            <a:spLocks noGrp="1"/>
          </p:cNvSpPr>
          <p:nvPr>
            <p:ph type="sldNum" sz="quarter" idx="5"/>
          </p:nvPr>
        </p:nvSpPr>
        <p:spPr/>
        <p:txBody>
          <a:bodyPr/>
          <a:lstStyle/>
          <a:p>
            <a:fld id="{AB2FC7A4-3D1B-482D-8C9D-7642A2CE3076}" type="slidenum">
              <a:rPr lang="en-US" smtClean="0"/>
              <a:t>26</a:t>
            </a:fld>
            <a:endParaRPr lang="en-US"/>
          </a:p>
        </p:txBody>
      </p:sp>
    </p:spTree>
    <p:extLst>
      <p:ext uri="{BB962C8B-B14F-4D97-AF65-F5344CB8AC3E}">
        <p14:creationId xmlns:p14="http://schemas.microsoft.com/office/powerpoint/2010/main" val="1548913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a:effectLst/>
                <a:latin typeface="Times New Roman" panose="02020603050405020304" pitchFamily="18" charset="0"/>
                <a:ea typeface="DengXian" panose="02010600030101010101" pitchFamily="2" charset="-122"/>
              </a:rPr>
              <a:t>Appendix III.7: Relationship between sales and R&amp;D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DengXian" panose="02010600030101010101" pitchFamily="2" charset="-122"/>
              </a:rPr>
              <a:t>The relationship between sales and investment in R&amp;D shows a positive trend. Companies which spend on R&amp;D activities can improve the products/services to adapt the demand of customers. Hence, the enterprises’ sales tend to rise.</a:t>
            </a:r>
            <a:endParaRPr lang="en-US" sz="1800" i="1" kern="100">
              <a:effectLst/>
              <a:latin typeface="Times New Roman" panose="02020603050405020304" pitchFamily="18" charset="0"/>
              <a:ea typeface="DengXian" panose="02010600030101010101" pitchFamily="2" charset="-122"/>
            </a:endParaRPr>
          </a:p>
        </p:txBody>
      </p:sp>
      <p:sp>
        <p:nvSpPr>
          <p:cNvPr id="4" name="Slide Number Placeholder 3"/>
          <p:cNvSpPr>
            <a:spLocks noGrp="1"/>
          </p:cNvSpPr>
          <p:nvPr>
            <p:ph type="sldNum" sz="quarter" idx="5"/>
          </p:nvPr>
        </p:nvSpPr>
        <p:spPr/>
        <p:txBody>
          <a:bodyPr/>
          <a:lstStyle/>
          <a:p>
            <a:fld id="{AB2FC7A4-3D1B-482D-8C9D-7642A2CE3076}" type="slidenum">
              <a:rPr lang="en-US" smtClean="0"/>
              <a:t>27</a:t>
            </a:fld>
            <a:endParaRPr lang="en-US"/>
          </a:p>
        </p:txBody>
      </p:sp>
    </p:spTree>
    <p:extLst>
      <p:ext uri="{BB962C8B-B14F-4D97-AF65-F5344CB8AC3E}">
        <p14:creationId xmlns:p14="http://schemas.microsoft.com/office/powerpoint/2010/main" val="2933635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a:effectLst/>
                <a:latin typeface="Times New Roman" panose="02020603050405020304" pitchFamily="18" charset="0"/>
                <a:ea typeface="DengXian" panose="02010600030101010101" pitchFamily="2" charset="-122"/>
              </a:rPr>
              <a:t>Appendix III.8: Relationship between sales and capacity utilization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DengXian" panose="02010600030101010101" pitchFamily="2" charset="-122"/>
              </a:rPr>
              <a:t>It illustrates that capacity utilization does not significantly impact the total annual sales of companies. However, when capacity utilization increases, the total annual revenue of businesses improves. With capacity utilization is 75%, there are companies earning the highest sales.</a:t>
            </a:r>
            <a:endParaRPr lang="en-US" sz="1800" i="1" kern="100">
              <a:effectLst/>
              <a:latin typeface="Times New Roman" panose="02020603050405020304" pitchFamily="18" charset="0"/>
              <a:ea typeface="DengXian" panose="02010600030101010101" pitchFamily="2" charset="-122"/>
            </a:endParaRPr>
          </a:p>
        </p:txBody>
      </p:sp>
      <p:sp>
        <p:nvSpPr>
          <p:cNvPr id="4" name="Slide Number Placeholder 3"/>
          <p:cNvSpPr>
            <a:spLocks noGrp="1"/>
          </p:cNvSpPr>
          <p:nvPr>
            <p:ph type="sldNum" sz="quarter" idx="5"/>
          </p:nvPr>
        </p:nvSpPr>
        <p:spPr/>
        <p:txBody>
          <a:bodyPr/>
          <a:lstStyle/>
          <a:p>
            <a:fld id="{AB2FC7A4-3D1B-482D-8C9D-7642A2CE3076}" type="slidenum">
              <a:rPr lang="en-US" smtClean="0"/>
              <a:t>28</a:t>
            </a:fld>
            <a:endParaRPr lang="en-US"/>
          </a:p>
        </p:txBody>
      </p:sp>
    </p:spTree>
    <p:extLst>
      <p:ext uri="{BB962C8B-B14F-4D97-AF65-F5344CB8AC3E}">
        <p14:creationId xmlns:p14="http://schemas.microsoft.com/office/powerpoint/2010/main" val="624745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a:effectLst/>
                <a:latin typeface="Times New Roman" panose="02020603050405020304" pitchFamily="18" charset="0"/>
                <a:ea typeface="DengXian" panose="02010600030101010101" pitchFamily="2" charset="-122"/>
              </a:rPr>
              <a:t>Appendix III.9: Relationship between sales and fixed broadband Internet connection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DengXian" panose="02010600030101010101" pitchFamily="2" charset="-122"/>
              </a:rPr>
              <a:t>There is a negative relationship between sales and using fixed broadband Internet connection</a:t>
            </a:r>
            <a:r>
              <a:rPr lang="en-US" sz="1800" i="1">
                <a:effectLst/>
                <a:latin typeface="Times New Roman" panose="02020603050405020304" pitchFamily="18" charset="0"/>
                <a:ea typeface="DengXian" panose="02010600030101010101" pitchFamily="2" charset="-122"/>
              </a:rPr>
              <a:t>.</a:t>
            </a:r>
            <a:r>
              <a:rPr lang="en-US" sz="1800">
                <a:effectLst/>
                <a:latin typeface="Times New Roman" panose="02020603050405020304" pitchFamily="18" charset="0"/>
                <a:ea typeface="DengXian" panose="02010600030101010101" pitchFamily="2" charset="-122"/>
              </a:rPr>
              <a:t> Establishments invest in fixed broadband Internet connection, but the total annual sales do not rise. This phenomenon may be due to the increasing use of mobile broadband. With the development of mobile and flexible internet connections, customers tend to shift away from fixed broadband services</a:t>
            </a:r>
            <a:endParaRPr lang="en-US" sz="1800" i="1" kern="100">
              <a:effectLst/>
              <a:latin typeface="Times New Roman" panose="02020603050405020304" pitchFamily="18" charset="0"/>
              <a:ea typeface="DengXian" panose="02010600030101010101" pitchFamily="2" charset="-122"/>
            </a:endParaRPr>
          </a:p>
        </p:txBody>
      </p:sp>
      <p:sp>
        <p:nvSpPr>
          <p:cNvPr id="4" name="Slide Number Placeholder 3"/>
          <p:cNvSpPr>
            <a:spLocks noGrp="1"/>
          </p:cNvSpPr>
          <p:nvPr>
            <p:ph type="sldNum" sz="quarter" idx="5"/>
          </p:nvPr>
        </p:nvSpPr>
        <p:spPr/>
        <p:txBody>
          <a:bodyPr/>
          <a:lstStyle/>
          <a:p>
            <a:fld id="{AB2FC7A4-3D1B-482D-8C9D-7642A2CE3076}" type="slidenum">
              <a:rPr lang="en-US" smtClean="0"/>
              <a:t>29</a:t>
            </a:fld>
            <a:endParaRPr lang="en-US"/>
          </a:p>
        </p:txBody>
      </p:sp>
    </p:spTree>
    <p:extLst>
      <p:ext uri="{BB962C8B-B14F-4D97-AF65-F5344CB8AC3E}">
        <p14:creationId xmlns:p14="http://schemas.microsoft.com/office/powerpoint/2010/main" val="1848810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a:effectLst/>
                <a:latin typeface="Times New Roman" panose="02020603050405020304" pitchFamily="18" charset="0"/>
                <a:ea typeface="DengXian" panose="02010600030101010101" pitchFamily="2" charset="-122"/>
              </a:rPr>
              <a:t>Appendix III.10: Relationship between sales and Internet disruptions</a:t>
            </a:r>
          </a:p>
          <a:p>
            <a:pPr indent="226695" algn="just">
              <a:lnSpc>
                <a:spcPct val="150000"/>
              </a:lnSpc>
              <a:spcAft>
                <a:spcPts val="800"/>
              </a:spcAft>
            </a:pPr>
            <a:r>
              <a:rPr lang="en-US" sz="1800" kern="100">
                <a:effectLst/>
                <a:latin typeface="Times New Roman" panose="02020603050405020304" pitchFamily="18" charset="0"/>
                <a:ea typeface="DengXian" panose="02010600030101010101" pitchFamily="2" charset="-122"/>
                <a:cs typeface="Arial" panose="020B0604020202020204" pitchFamily="34" charset="0"/>
              </a:rPr>
              <a:t>Total annual sales have a negative trend with Internet disruptions. If establishments take place of Internet disruptions, the total annual sales are likely to decrease. Therefore, Vietnamese companies should reduce the likelihood to take place Internet disruptions to increase the customer experence.</a:t>
            </a:r>
            <a:endParaRPr lang="en-US" sz="1800" kern="100">
              <a:effectLst/>
              <a:latin typeface="Aptos" panose="020B0004020202020204" pitchFamily="34" charset="0"/>
              <a:ea typeface="DengXian" panose="02010600030101010101" pitchFamily="2" charset="-122"/>
              <a:cs typeface="Arial" panose="020B0604020202020204" pitchFamily="34" charset="0"/>
            </a:endParaRPr>
          </a:p>
        </p:txBody>
      </p:sp>
      <p:sp>
        <p:nvSpPr>
          <p:cNvPr id="4" name="Slide Number Placeholder 3"/>
          <p:cNvSpPr>
            <a:spLocks noGrp="1"/>
          </p:cNvSpPr>
          <p:nvPr>
            <p:ph type="sldNum" sz="quarter" idx="5"/>
          </p:nvPr>
        </p:nvSpPr>
        <p:spPr/>
        <p:txBody>
          <a:bodyPr/>
          <a:lstStyle/>
          <a:p>
            <a:fld id="{AB2FC7A4-3D1B-482D-8C9D-7642A2CE3076}" type="slidenum">
              <a:rPr lang="en-US" smtClean="0"/>
              <a:t>30</a:t>
            </a:fld>
            <a:endParaRPr lang="en-US"/>
          </a:p>
        </p:txBody>
      </p:sp>
    </p:spTree>
    <p:extLst>
      <p:ext uri="{BB962C8B-B14F-4D97-AF65-F5344CB8AC3E}">
        <p14:creationId xmlns:p14="http://schemas.microsoft.com/office/powerpoint/2010/main" val="28012254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Aptos" panose="020B0004020202020204" pitchFamily="34" charset="0"/>
                <a:ea typeface="DengXian" panose="02010600030101010101" pitchFamily="2" charset="-122"/>
                <a:cs typeface="Arial" panose="020B0604020202020204" pitchFamily="34" charset="0"/>
              </a:rPr>
              <a:t>Appendix III.11: Correlation matrix </a:t>
            </a:r>
            <a:endParaRPr lang="en-US" sz="1800" i="1" kern="100">
              <a:effectLst/>
              <a:latin typeface="Times New Roman" panose="02020603050405020304" pitchFamily="18" charset="0"/>
              <a:ea typeface="DengXian" panose="02010600030101010101" pitchFamily="2" charset="-122"/>
            </a:endParaRPr>
          </a:p>
          <a:p>
            <a:pPr marL="342900" lvl="0" indent="-342900" algn="just">
              <a:lnSpc>
                <a:spcPct val="130000"/>
              </a:lnSpc>
              <a:spcAft>
                <a:spcPts val="800"/>
              </a:spcAft>
              <a:buFont typeface="Symbol" panose="05050102010706020507" pitchFamily="18" charset="2"/>
              <a:buChar char=""/>
            </a:pPr>
            <a:r>
              <a:rPr lang="en-US" sz="1800" kern="100">
                <a:effectLst/>
                <a:latin typeface="Times New Roman" panose="02020603050405020304" pitchFamily="18" charset="0"/>
                <a:ea typeface="DengXian" panose="02010600030101010101" pitchFamily="2" charset="-122"/>
                <a:cs typeface="Arial" panose="020B0604020202020204" pitchFamily="34" charset="0"/>
              </a:rPr>
              <a:t>The correlation coefficients are low (below 0.7)</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pPr algn="just">
              <a:lnSpc>
                <a:spcPct val="130000"/>
              </a:lnSpc>
              <a:spcAft>
                <a:spcPts val="800"/>
              </a:spcAft>
            </a:pPr>
            <a:r>
              <a:rPr lang="en-US" sz="1800" kern="100">
                <a:effectLst/>
                <a:latin typeface="Times New Roman" panose="02020603050405020304" pitchFamily="18" charset="0"/>
                <a:ea typeface="DengXian" panose="02010600030101010101" pitchFamily="2" charset="-122"/>
                <a:cs typeface="Arial" panose="020B0604020202020204" pitchFamily="34" charset="0"/>
              </a:rPr>
              <a:t>→ There is no multicollinearity phenomenon between independent variables.</a:t>
            </a:r>
            <a:endParaRPr lang="en-US" sz="1800" kern="100">
              <a:effectLst/>
              <a:latin typeface="Aptos" panose="020B0004020202020204" pitchFamily="34" charset="0"/>
              <a:ea typeface="DengXian" panose="02010600030101010101" pitchFamily="2" charset="-122"/>
              <a:cs typeface="Arial" panose="020B0604020202020204" pitchFamily="34" charset="0"/>
            </a:endParaRPr>
          </a:p>
        </p:txBody>
      </p:sp>
      <p:sp>
        <p:nvSpPr>
          <p:cNvPr id="4" name="Slide Number Placeholder 3"/>
          <p:cNvSpPr>
            <a:spLocks noGrp="1"/>
          </p:cNvSpPr>
          <p:nvPr>
            <p:ph type="sldNum" sz="quarter" idx="5"/>
          </p:nvPr>
        </p:nvSpPr>
        <p:spPr/>
        <p:txBody>
          <a:bodyPr/>
          <a:lstStyle/>
          <a:p>
            <a:fld id="{AB2FC7A4-3D1B-482D-8C9D-7642A2CE3076}" type="slidenum">
              <a:rPr lang="en-US" smtClean="0"/>
              <a:t>31</a:t>
            </a:fld>
            <a:endParaRPr lang="en-US"/>
          </a:p>
        </p:txBody>
      </p:sp>
    </p:spTree>
    <p:extLst>
      <p:ext uri="{BB962C8B-B14F-4D97-AF65-F5344CB8AC3E}">
        <p14:creationId xmlns:p14="http://schemas.microsoft.com/office/powerpoint/2010/main" val="2189156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50000"/>
              </a:lnSpc>
              <a:spcAft>
                <a:spcPts val="800"/>
              </a:spcAft>
              <a:buFont typeface="+mj-lt"/>
              <a:buAutoNum type="arabicPeriod"/>
            </a:pPr>
            <a:r>
              <a:rPr lang="en-US" sz="1200" b="1" kern="100">
                <a:effectLst/>
                <a:latin typeface="Times New Roman" panose="02020603050405020304" pitchFamily="18" charset="0"/>
                <a:ea typeface="DengXian" panose="02010600030101010101" pitchFamily="2" charset="-122"/>
                <a:cs typeface="Arial" panose="020B0604020202020204" pitchFamily="34" charset="0"/>
              </a:rPr>
              <a:t>Normal distribution</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pPr algn="just">
              <a:lnSpc>
                <a:spcPct val="130000"/>
              </a:lnSpc>
              <a:spcAft>
                <a:spcPts val="800"/>
              </a:spcAft>
            </a:pPr>
            <a:r>
              <a:rPr lang="en-US" sz="1200" kern="100">
                <a:effectLst/>
                <a:latin typeface="Times New Roman" panose="02020603050405020304" pitchFamily="18" charset="0"/>
                <a:ea typeface="DengXian" panose="02010600030101010101" pitchFamily="2" charset="-122"/>
                <a:cs typeface="Arial" panose="020B0604020202020204" pitchFamily="34" charset="0"/>
              </a:rPr>
              <a:t>H0: Residuals follow normal distribution.</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pPr algn="just">
              <a:lnSpc>
                <a:spcPct val="130000"/>
              </a:lnSpc>
              <a:spcAft>
                <a:spcPts val="800"/>
              </a:spcAft>
            </a:pPr>
            <a:r>
              <a:rPr lang="en-US" sz="1200" kern="100">
                <a:effectLst/>
                <a:latin typeface="Times New Roman" panose="02020603050405020304" pitchFamily="18" charset="0"/>
                <a:ea typeface="DengXian" panose="02010600030101010101" pitchFamily="2" charset="-122"/>
                <a:cs typeface="Arial" panose="020B0604020202020204" pitchFamily="34" charset="0"/>
              </a:rPr>
              <a:t>H1: Residuals do not follow normal distribution.</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pPr marL="342900" lvl="0" indent="-342900" algn="just">
              <a:lnSpc>
                <a:spcPct val="130000"/>
              </a:lnSpc>
              <a:spcAft>
                <a:spcPts val="800"/>
              </a:spcAft>
              <a:buFont typeface="Symbol" panose="05050102010706020507" pitchFamily="18" charset="2"/>
              <a:buChar char=""/>
            </a:pPr>
            <a:r>
              <a:rPr lang="en-US" sz="1200" kern="100">
                <a:effectLst/>
                <a:latin typeface="Times New Roman" panose="02020603050405020304" pitchFamily="18" charset="0"/>
                <a:ea typeface="DengXian" panose="02010600030101010101" pitchFamily="2" charset="-122"/>
                <a:cs typeface="Arial" panose="020B0604020202020204" pitchFamily="34" charset="0"/>
              </a:rPr>
              <a:t>P-value = 0.0847 &gt;0.05 → Not enough evidence to reject H0. Therefore, residuals follow normal distribution.</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pPr marL="742950" lvl="1" indent="-285750" algn="just">
              <a:lnSpc>
                <a:spcPct val="130000"/>
              </a:lnSpc>
              <a:spcAft>
                <a:spcPts val="800"/>
              </a:spcAft>
              <a:buFont typeface="+mj-lt"/>
              <a:buAutoNum type="arabicPeriod"/>
            </a:pPr>
            <a:r>
              <a:rPr lang="en-US" sz="1200" b="1" kern="100">
                <a:effectLst/>
                <a:latin typeface="Times New Roman" panose="02020603050405020304" pitchFamily="18" charset="0"/>
                <a:ea typeface="DengXian" panose="02010600030101010101" pitchFamily="2" charset="-122"/>
                <a:cs typeface="Arial" panose="020B0604020202020204" pitchFamily="34" charset="0"/>
              </a:rPr>
              <a:t>Assumption 1</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pPr algn="just">
              <a:lnSpc>
                <a:spcPct val="130000"/>
              </a:lnSpc>
              <a:spcAft>
                <a:spcPts val="800"/>
              </a:spcAft>
            </a:pPr>
            <a:r>
              <a:rPr lang="en-US" sz="1200" kern="100">
                <a:effectLst/>
                <a:latin typeface="Times New Roman" panose="02020603050405020304" pitchFamily="18" charset="0"/>
                <a:ea typeface="DengXian" panose="02010600030101010101" pitchFamily="2" charset="-122"/>
                <a:cs typeface="Arial" panose="020B0604020202020204" pitchFamily="34" charset="0"/>
              </a:rPr>
              <a:t>H0: mean(res) = 0</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pPr algn="just">
              <a:lnSpc>
                <a:spcPct val="130000"/>
              </a:lnSpc>
              <a:spcAft>
                <a:spcPts val="800"/>
              </a:spcAft>
            </a:pPr>
            <a:r>
              <a:rPr lang="en-US" sz="1200" kern="100">
                <a:effectLst/>
                <a:latin typeface="Times New Roman" panose="02020603050405020304" pitchFamily="18" charset="0"/>
                <a:ea typeface="DengXian" panose="02010600030101010101" pitchFamily="2" charset="-122"/>
                <a:cs typeface="Arial" panose="020B0604020202020204" pitchFamily="34" charset="0"/>
              </a:rPr>
              <a:t>H1: mean(res) ≠ 0</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pPr marL="342900" lvl="0" indent="-342900" algn="just">
              <a:lnSpc>
                <a:spcPct val="130000"/>
              </a:lnSpc>
              <a:buFont typeface="Symbol" panose="05050102010706020507" pitchFamily="18" charset="2"/>
              <a:buChar char=""/>
            </a:pPr>
            <a:r>
              <a:rPr lang="en-US" sz="1200" kern="100">
                <a:effectLst/>
                <a:latin typeface="Times New Roman" panose="02020603050405020304" pitchFamily="18" charset="0"/>
                <a:ea typeface="DengXian" panose="02010600030101010101" pitchFamily="2" charset="-122"/>
                <a:cs typeface="Arial" panose="020B0604020202020204" pitchFamily="34" charset="0"/>
              </a:rPr>
              <a:t>P-value = 1 &gt; 0.05 → Not enough evidence to reject H0. Therefore, mean(residuals) = 0 → Assumption 1 satisfies.</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pPr marL="457200" lvl="1" indent="0">
              <a:lnSpc>
                <a:spcPct val="150000"/>
              </a:lnSpc>
              <a:spcAft>
                <a:spcPts val="800"/>
              </a:spcAft>
              <a:buFont typeface="+mj-lt"/>
              <a:buNone/>
            </a:pPr>
            <a:r>
              <a:rPr lang="en-US" sz="1200" b="1" kern="100">
                <a:effectLst/>
                <a:latin typeface="Times New Roman" panose="02020603050405020304" pitchFamily="18" charset="0"/>
                <a:ea typeface="DengXian" panose="02010600030101010101" pitchFamily="2" charset="-122"/>
                <a:cs typeface="Arial" panose="020B0604020202020204" pitchFamily="34" charset="0"/>
              </a:rPr>
              <a:t>2. Assumption 2</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pPr algn="just">
              <a:lnSpc>
                <a:spcPct val="130000"/>
              </a:lnSpc>
              <a:spcAft>
                <a:spcPts val="800"/>
              </a:spcAft>
            </a:pPr>
            <a:r>
              <a:rPr lang="en-US" sz="1200" kern="100">
                <a:effectLst/>
                <a:latin typeface="Times New Roman" panose="02020603050405020304" pitchFamily="18" charset="0"/>
                <a:ea typeface="DengXian" panose="02010600030101010101" pitchFamily="2" charset="-122"/>
                <a:cs typeface="Arial" panose="020B0604020202020204" pitchFamily="34" charset="0"/>
              </a:rPr>
              <a:t>H0: Variance of residuals is constant.</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pPr algn="just">
              <a:lnSpc>
                <a:spcPct val="130000"/>
              </a:lnSpc>
              <a:spcAft>
                <a:spcPts val="800"/>
              </a:spcAft>
            </a:pPr>
            <a:r>
              <a:rPr lang="en-US" sz="1200" kern="100">
                <a:effectLst/>
                <a:latin typeface="Times New Roman" panose="02020603050405020304" pitchFamily="18" charset="0"/>
                <a:ea typeface="DengXian" panose="02010600030101010101" pitchFamily="2" charset="-122"/>
                <a:cs typeface="Arial" panose="020B0604020202020204" pitchFamily="34" charset="0"/>
              </a:rPr>
              <a:t>H1: Variance of residuals is non-constant.</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pPr marL="342900" lvl="0" indent="-342900" algn="just">
              <a:lnSpc>
                <a:spcPct val="130000"/>
              </a:lnSpc>
              <a:buFont typeface="Symbol" panose="05050102010706020507" pitchFamily="18" charset="2"/>
              <a:buChar char=""/>
            </a:pPr>
            <a:r>
              <a:rPr lang="en-US" sz="1200" kern="100">
                <a:effectLst/>
                <a:latin typeface="Times New Roman" panose="02020603050405020304" pitchFamily="18" charset="0"/>
                <a:ea typeface="DengXian" panose="02010600030101010101" pitchFamily="2" charset="-122"/>
                <a:cs typeface="Arial" panose="020B0604020202020204" pitchFamily="34" charset="0"/>
              </a:rPr>
              <a:t>P-value = 0.7696 &gt; 0.05 → Not enough evidence to reject H0. Therefore, variance of residuals is constant → Assumption 2 satisfies.</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pPr marL="742950" lvl="1" indent="-285750" algn="just">
              <a:lnSpc>
                <a:spcPct val="130000"/>
              </a:lnSpc>
              <a:spcAft>
                <a:spcPts val="800"/>
              </a:spcAft>
              <a:buFont typeface="+mj-lt"/>
              <a:buAutoNum type="arabicPeriod"/>
            </a:pPr>
            <a:r>
              <a:rPr lang="en-US" sz="1200" b="1" kern="100">
                <a:effectLst/>
                <a:latin typeface="Times New Roman" panose="02020603050405020304" pitchFamily="18" charset="0"/>
                <a:ea typeface="DengXian" panose="02010600030101010101" pitchFamily="2" charset="-122"/>
                <a:cs typeface="Arial" panose="020B0604020202020204" pitchFamily="34" charset="0"/>
              </a:rPr>
              <a:t>Assumption 3</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pPr algn="just">
              <a:lnSpc>
                <a:spcPct val="130000"/>
              </a:lnSpc>
              <a:spcAft>
                <a:spcPts val="800"/>
              </a:spcAft>
            </a:pPr>
            <a:r>
              <a:rPr lang="en-US" sz="1200" kern="100">
                <a:effectLst/>
                <a:latin typeface="Times New Roman" panose="02020603050405020304" pitchFamily="18" charset="0"/>
                <a:ea typeface="DengXian" panose="02010600030101010101" pitchFamily="2" charset="-122"/>
                <a:cs typeface="Arial" panose="020B0604020202020204" pitchFamily="34" charset="0"/>
              </a:rPr>
              <a:t>H0: There is no autocorrelation in residuals.</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pPr algn="just">
              <a:lnSpc>
                <a:spcPct val="130000"/>
              </a:lnSpc>
              <a:spcAft>
                <a:spcPts val="800"/>
              </a:spcAft>
            </a:pPr>
            <a:r>
              <a:rPr lang="en-US" sz="1200" kern="100">
                <a:effectLst/>
                <a:latin typeface="Times New Roman" panose="02020603050405020304" pitchFamily="18" charset="0"/>
                <a:ea typeface="DengXian" panose="02010600030101010101" pitchFamily="2" charset="-122"/>
                <a:cs typeface="Arial" panose="020B0604020202020204" pitchFamily="34" charset="0"/>
              </a:rPr>
              <a:t>H1: There is autocorrelation in residuals.</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pPr marL="342900" lvl="0" indent="-342900" algn="just">
              <a:lnSpc>
                <a:spcPct val="130000"/>
              </a:lnSpc>
              <a:spcAft>
                <a:spcPts val="800"/>
              </a:spcAft>
              <a:buFont typeface="Symbol" panose="05050102010706020507" pitchFamily="18" charset="2"/>
              <a:buChar char=""/>
            </a:pPr>
            <a:r>
              <a:rPr lang="en-US" sz="1200" kern="100">
                <a:effectLst/>
                <a:latin typeface="Times New Roman" panose="02020603050405020304" pitchFamily="18" charset="0"/>
                <a:ea typeface="DengXian" panose="02010600030101010101" pitchFamily="2" charset="-122"/>
                <a:cs typeface="Arial" panose="020B0604020202020204" pitchFamily="34" charset="0"/>
              </a:rPr>
              <a:t>P-value = 0.396 &gt; 0.05 → Not enough evidence to reject H0. Therefore, there is no autocorrelation in residuals → Assumption 3 satisfies.</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36</a:t>
            </a:fld>
            <a:endParaRPr lang="en-US"/>
          </a:p>
        </p:txBody>
      </p:sp>
    </p:spTree>
    <p:extLst>
      <p:ext uri="{BB962C8B-B14F-4D97-AF65-F5344CB8AC3E}">
        <p14:creationId xmlns:p14="http://schemas.microsoft.com/office/powerpoint/2010/main" val="1678046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gn="just">
              <a:lnSpc>
                <a:spcPct val="130000"/>
              </a:lnSpc>
              <a:spcAft>
                <a:spcPts val="800"/>
              </a:spcAft>
              <a:buFont typeface="+mj-lt"/>
              <a:buAutoNum type="arabicPeriod"/>
            </a:pPr>
            <a:r>
              <a:rPr lang="en-US" sz="1200" b="1" kern="100">
                <a:effectLst/>
                <a:latin typeface="Times New Roman" panose="02020603050405020304" pitchFamily="18" charset="0"/>
                <a:ea typeface="DengXian" panose="02010600030101010101" pitchFamily="2" charset="-122"/>
                <a:cs typeface="Arial" panose="020B0604020202020204" pitchFamily="34" charset="0"/>
              </a:rPr>
              <a:t>Assumption 1</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pPr algn="just">
              <a:lnSpc>
                <a:spcPct val="130000"/>
              </a:lnSpc>
              <a:spcAft>
                <a:spcPts val="800"/>
              </a:spcAft>
            </a:pPr>
            <a:r>
              <a:rPr lang="en-US" sz="1200" kern="100">
                <a:effectLst/>
                <a:latin typeface="Times New Roman" panose="02020603050405020304" pitchFamily="18" charset="0"/>
                <a:ea typeface="DengXian" panose="02010600030101010101" pitchFamily="2" charset="-122"/>
                <a:cs typeface="Arial" panose="020B0604020202020204" pitchFamily="34" charset="0"/>
              </a:rPr>
              <a:t>H0: mean(res) = 0</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pPr algn="just">
              <a:lnSpc>
                <a:spcPct val="130000"/>
              </a:lnSpc>
              <a:spcAft>
                <a:spcPts val="800"/>
              </a:spcAft>
            </a:pPr>
            <a:r>
              <a:rPr lang="en-US" sz="1200" kern="100">
                <a:effectLst/>
                <a:latin typeface="Times New Roman" panose="02020603050405020304" pitchFamily="18" charset="0"/>
                <a:ea typeface="DengXian" panose="02010600030101010101" pitchFamily="2" charset="-122"/>
                <a:cs typeface="Arial" panose="020B0604020202020204" pitchFamily="34" charset="0"/>
              </a:rPr>
              <a:t>H1: mean(res) ≠ 0</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pPr marL="342900" lvl="0" indent="-342900" algn="just">
              <a:lnSpc>
                <a:spcPct val="130000"/>
              </a:lnSpc>
              <a:buFont typeface="Symbol" panose="05050102010706020507" pitchFamily="18" charset="2"/>
              <a:buChar char=""/>
            </a:pPr>
            <a:r>
              <a:rPr lang="en-US" sz="1200" kern="100">
                <a:effectLst/>
                <a:latin typeface="Times New Roman" panose="02020603050405020304" pitchFamily="18" charset="0"/>
                <a:ea typeface="DengXian" panose="02010600030101010101" pitchFamily="2" charset="-122"/>
                <a:cs typeface="Arial" panose="020B0604020202020204" pitchFamily="34" charset="0"/>
              </a:rPr>
              <a:t>P-value = 1 &gt; 0.05 → Not enough evidence to reject H0. Therefore, mean(residuals) = 0 → Assumption 1 satisfies.</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37</a:t>
            </a:fld>
            <a:endParaRPr lang="en-US"/>
          </a:p>
        </p:txBody>
      </p:sp>
    </p:spTree>
    <p:extLst>
      <p:ext uri="{BB962C8B-B14F-4D97-AF65-F5344CB8AC3E}">
        <p14:creationId xmlns:p14="http://schemas.microsoft.com/office/powerpoint/2010/main" val="3304090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lnSpc>
                <a:spcPct val="150000"/>
              </a:lnSpc>
              <a:spcAft>
                <a:spcPts val="800"/>
              </a:spcAft>
              <a:buFont typeface="+mj-lt"/>
              <a:buNone/>
            </a:pPr>
            <a:r>
              <a:rPr lang="en-US" sz="1200" b="1" kern="100">
                <a:effectLst/>
                <a:latin typeface="Times New Roman" panose="02020603050405020304" pitchFamily="18" charset="0"/>
                <a:ea typeface="DengXian" panose="02010600030101010101" pitchFamily="2" charset="-122"/>
                <a:cs typeface="Arial" panose="020B0604020202020204" pitchFamily="34" charset="0"/>
              </a:rPr>
              <a:t>2. Assumption 2</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pPr algn="just">
              <a:lnSpc>
                <a:spcPct val="130000"/>
              </a:lnSpc>
              <a:spcAft>
                <a:spcPts val="800"/>
              </a:spcAft>
            </a:pPr>
            <a:r>
              <a:rPr lang="en-US" sz="1200" kern="100">
                <a:effectLst/>
                <a:latin typeface="Times New Roman" panose="02020603050405020304" pitchFamily="18" charset="0"/>
                <a:ea typeface="DengXian" panose="02010600030101010101" pitchFamily="2" charset="-122"/>
                <a:cs typeface="Arial" panose="020B0604020202020204" pitchFamily="34" charset="0"/>
              </a:rPr>
              <a:t>H0: Variance of residuals is constant.</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pPr algn="just">
              <a:lnSpc>
                <a:spcPct val="130000"/>
              </a:lnSpc>
              <a:spcAft>
                <a:spcPts val="800"/>
              </a:spcAft>
            </a:pPr>
            <a:r>
              <a:rPr lang="en-US" sz="1200" kern="100">
                <a:effectLst/>
                <a:latin typeface="Times New Roman" panose="02020603050405020304" pitchFamily="18" charset="0"/>
                <a:ea typeface="DengXian" panose="02010600030101010101" pitchFamily="2" charset="-122"/>
                <a:cs typeface="Arial" panose="020B0604020202020204" pitchFamily="34" charset="0"/>
              </a:rPr>
              <a:t>H1: Variance of residuals is non-constant.</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pPr marL="342900" lvl="0" indent="-342900" algn="just">
              <a:lnSpc>
                <a:spcPct val="130000"/>
              </a:lnSpc>
              <a:buFont typeface="Symbol" panose="05050102010706020507" pitchFamily="18" charset="2"/>
              <a:buChar char=""/>
            </a:pPr>
            <a:r>
              <a:rPr lang="en-US" sz="1200" kern="100">
                <a:effectLst/>
                <a:latin typeface="Times New Roman" panose="02020603050405020304" pitchFamily="18" charset="0"/>
                <a:ea typeface="DengXian" panose="02010600030101010101" pitchFamily="2" charset="-122"/>
                <a:cs typeface="Arial" panose="020B0604020202020204" pitchFamily="34" charset="0"/>
              </a:rPr>
              <a:t>P-value = 0.7696 &gt; 0.05 → Not enough evidence to reject H0. Therefore, variance of residuals is constant → Assumption 2 satisfies.</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38</a:t>
            </a:fld>
            <a:endParaRPr lang="en-US"/>
          </a:p>
        </p:txBody>
      </p:sp>
    </p:spTree>
    <p:extLst>
      <p:ext uri="{BB962C8B-B14F-4D97-AF65-F5344CB8AC3E}">
        <p14:creationId xmlns:p14="http://schemas.microsoft.com/office/powerpoint/2010/main" val="3767658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19149155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gn="just">
              <a:lnSpc>
                <a:spcPct val="130000"/>
              </a:lnSpc>
              <a:spcAft>
                <a:spcPts val="800"/>
              </a:spcAft>
              <a:buFont typeface="+mj-lt"/>
              <a:buAutoNum type="arabicPeriod"/>
            </a:pPr>
            <a:r>
              <a:rPr lang="en-US" sz="1200" b="1" kern="100">
                <a:effectLst/>
                <a:latin typeface="Times New Roman" panose="02020603050405020304" pitchFamily="18" charset="0"/>
                <a:ea typeface="DengXian" panose="02010600030101010101" pitchFamily="2" charset="-122"/>
                <a:cs typeface="Arial" panose="020B0604020202020204" pitchFamily="34" charset="0"/>
              </a:rPr>
              <a:t>Assumption 3</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pPr algn="just">
              <a:lnSpc>
                <a:spcPct val="130000"/>
              </a:lnSpc>
              <a:spcAft>
                <a:spcPts val="800"/>
              </a:spcAft>
            </a:pPr>
            <a:r>
              <a:rPr lang="en-US" sz="1200" kern="100">
                <a:effectLst/>
                <a:latin typeface="Times New Roman" panose="02020603050405020304" pitchFamily="18" charset="0"/>
                <a:ea typeface="DengXian" panose="02010600030101010101" pitchFamily="2" charset="-122"/>
                <a:cs typeface="Arial" panose="020B0604020202020204" pitchFamily="34" charset="0"/>
              </a:rPr>
              <a:t>H0: There is no autocorrelation in residuals.</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pPr algn="just">
              <a:lnSpc>
                <a:spcPct val="130000"/>
              </a:lnSpc>
              <a:spcAft>
                <a:spcPts val="800"/>
              </a:spcAft>
            </a:pPr>
            <a:r>
              <a:rPr lang="en-US" sz="1200" kern="100">
                <a:effectLst/>
                <a:latin typeface="Times New Roman" panose="02020603050405020304" pitchFamily="18" charset="0"/>
                <a:ea typeface="DengXian" panose="02010600030101010101" pitchFamily="2" charset="-122"/>
                <a:cs typeface="Arial" panose="020B0604020202020204" pitchFamily="34" charset="0"/>
              </a:rPr>
              <a:t>H1: There is autocorrelation in residuals.</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pPr marL="342900" lvl="0" indent="-342900" algn="just">
              <a:lnSpc>
                <a:spcPct val="130000"/>
              </a:lnSpc>
              <a:spcAft>
                <a:spcPts val="800"/>
              </a:spcAft>
              <a:buFont typeface="Symbol" panose="05050102010706020507" pitchFamily="18" charset="2"/>
              <a:buChar char=""/>
            </a:pPr>
            <a:r>
              <a:rPr lang="en-US" sz="1200" kern="100">
                <a:effectLst/>
                <a:latin typeface="Times New Roman" panose="02020603050405020304" pitchFamily="18" charset="0"/>
                <a:ea typeface="DengXian" panose="02010600030101010101" pitchFamily="2" charset="-122"/>
                <a:cs typeface="Arial" panose="020B0604020202020204" pitchFamily="34" charset="0"/>
              </a:rPr>
              <a:t>P-value = 0.396 &gt; 0.05 → Not enough evidence to reject H0. Therefore, there is no autocorrelation in residuals → Assumption 3 satisfies.</a:t>
            </a:r>
            <a:endParaRPr lang="en-US" sz="1200" kern="100">
              <a:effectLst/>
              <a:latin typeface="Aptos" panose="020B0004020202020204" pitchFamily="34" charset="0"/>
              <a:ea typeface="DengXian" panose="02010600030101010101" pitchFamily="2" charset="-122"/>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39</a:t>
            </a:fld>
            <a:endParaRPr lang="en-US"/>
          </a:p>
        </p:txBody>
      </p:sp>
    </p:spTree>
    <p:extLst>
      <p:ext uri="{BB962C8B-B14F-4D97-AF65-F5344CB8AC3E}">
        <p14:creationId xmlns:p14="http://schemas.microsoft.com/office/powerpoint/2010/main" val="2208183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30000"/>
              </a:lnSpc>
              <a:spcAft>
                <a:spcPts val="800"/>
              </a:spcAft>
              <a:buFont typeface="Symbol" panose="05050102010706020507" pitchFamily="18" charset="2"/>
              <a:buChar char=""/>
            </a:pPr>
            <a:r>
              <a:rPr lang="en-US" sz="1800" kern="100">
                <a:effectLst/>
                <a:latin typeface="Times New Roman" panose="02020603050405020304" pitchFamily="18" charset="0"/>
                <a:ea typeface="DengXian" panose="02010600030101010101" pitchFamily="2" charset="-122"/>
                <a:cs typeface="Arial" panose="020B0604020202020204" pitchFamily="34" charset="0"/>
              </a:rPr>
              <a:t>Adjusted R-squared: 49.84%, Multiple R-squared: 53.27%.</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pPr algn="just">
              <a:lnSpc>
                <a:spcPct val="130000"/>
              </a:lnSpc>
              <a:spcAft>
                <a:spcPts val="800"/>
              </a:spcAft>
            </a:pPr>
            <a:r>
              <a:rPr lang="en-US" sz="1800" kern="100">
                <a:effectLst/>
                <a:latin typeface="Times New Roman" panose="02020603050405020304" pitchFamily="18" charset="0"/>
                <a:ea typeface="DengXian" panose="02010600030101010101" pitchFamily="2" charset="-122"/>
                <a:cs typeface="Arial" panose="020B0604020202020204" pitchFamily="34" charset="0"/>
              </a:rPr>
              <a:t>→ About 49.84% of the variation of the dependent variable is explained by the independent variables in the regression model.</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41</a:t>
            </a:fld>
            <a:endParaRPr lang="en-US"/>
          </a:p>
        </p:txBody>
      </p:sp>
    </p:spTree>
    <p:extLst>
      <p:ext uri="{BB962C8B-B14F-4D97-AF65-F5344CB8AC3E}">
        <p14:creationId xmlns:p14="http://schemas.microsoft.com/office/powerpoint/2010/main" val="3054423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30000"/>
              </a:lnSpc>
              <a:buFont typeface="Symbol" panose="05050102010706020507" pitchFamily="18" charset="2"/>
              <a:buChar char=""/>
            </a:pPr>
            <a:r>
              <a:rPr lang="en-US" sz="1800" kern="100">
                <a:effectLst/>
                <a:latin typeface="Times New Roman" panose="02020603050405020304" pitchFamily="18" charset="0"/>
                <a:ea typeface="DengXian" panose="02010600030101010101" pitchFamily="2" charset="-122"/>
                <a:cs typeface="Arial" panose="020B0604020202020204" pitchFamily="34" charset="0"/>
              </a:rPr>
              <a:t>-0.882: if establishments have an intertionally-recognized quality certifications, the logarithm of total annual sales increases by 0.882.</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42</a:t>
            </a:fld>
            <a:endParaRPr lang="en-US"/>
          </a:p>
        </p:txBody>
      </p:sp>
    </p:spTree>
    <p:extLst>
      <p:ext uri="{BB962C8B-B14F-4D97-AF65-F5344CB8AC3E}">
        <p14:creationId xmlns:p14="http://schemas.microsoft.com/office/powerpoint/2010/main" val="1445777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30000"/>
              </a:lnSpc>
              <a:buFont typeface="Symbol" panose="05050102010706020507" pitchFamily="18" charset="2"/>
              <a:buChar char=""/>
            </a:pPr>
            <a:r>
              <a:rPr lang="en-US" sz="1800" kern="100">
                <a:effectLst/>
                <a:latin typeface="Times New Roman" panose="02020603050405020304" pitchFamily="18" charset="0"/>
                <a:ea typeface="DengXian" panose="02010600030101010101" pitchFamily="2" charset="-122"/>
                <a:cs typeface="Arial" panose="020B0604020202020204" pitchFamily="34" charset="0"/>
              </a:rPr>
              <a:t>-0.773: if companies use technology licensed from a foreign-owned company, the logarithm of total annual sales increases by 0.773.</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43</a:t>
            </a:fld>
            <a:endParaRPr lang="en-US"/>
          </a:p>
        </p:txBody>
      </p:sp>
    </p:spTree>
    <p:extLst>
      <p:ext uri="{BB962C8B-B14F-4D97-AF65-F5344CB8AC3E}">
        <p14:creationId xmlns:p14="http://schemas.microsoft.com/office/powerpoint/2010/main" val="13492993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30000"/>
              </a:lnSpc>
              <a:buFont typeface="Symbol" panose="05050102010706020507" pitchFamily="18" charset="2"/>
              <a:buChar char=""/>
            </a:pPr>
            <a:r>
              <a:rPr lang="en-US" sz="1800" kern="100">
                <a:effectLst/>
                <a:latin typeface="Times New Roman" panose="02020603050405020304" pitchFamily="18" charset="0"/>
                <a:ea typeface="DengXian" panose="02010600030101010101" pitchFamily="2" charset="-122"/>
                <a:cs typeface="Arial" panose="020B0604020202020204" pitchFamily="34" charset="0"/>
              </a:rPr>
              <a:t>-0.814: if establishments introduce new products/services over last 3 years, there will be a rise by 0.841 in the logarithm total annua sales.</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44</a:t>
            </a:fld>
            <a:endParaRPr lang="en-US"/>
          </a:p>
        </p:txBody>
      </p:sp>
    </p:spTree>
    <p:extLst>
      <p:ext uri="{BB962C8B-B14F-4D97-AF65-F5344CB8AC3E}">
        <p14:creationId xmlns:p14="http://schemas.microsoft.com/office/powerpoint/2010/main" val="38572395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30000"/>
              </a:lnSpc>
              <a:buFont typeface="Symbol" panose="05050102010706020507" pitchFamily="18" charset="2"/>
              <a:buChar char=""/>
            </a:pPr>
            <a:r>
              <a:rPr lang="en-US" sz="1800" kern="100">
                <a:effectLst/>
                <a:latin typeface="Times New Roman" panose="02020603050405020304" pitchFamily="18" charset="0"/>
                <a:ea typeface="DengXian" panose="02010600030101010101" pitchFamily="2" charset="-122"/>
                <a:cs typeface="Arial" panose="020B0604020202020204" pitchFamily="34" charset="0"/>
              </a:rPr>
              <a:t>0.003: an increase by a person in the number of permanent, full-time low-skilled production workers, the logarithm of total annual sales rises by 0.003.</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45</a:t>
            </a:fld>
            <a:endParaRPr lang="en-US"/>
          </a:p>
        </p:txBody>
      </p:sp>
    </p:spTree>
    <p:extLst>
      <p:ext uri="{BB962C8B-B14F-4D97-AF65-F5344CB8AC3E}">
        <p14:creationId xmlns:p14="http://schemas.microsoft.com/office/powerpoint/2010/main" val="39349602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30000"/>
              </a:lnSpc>
              <a:buFont typeface="Symbol" panose="05050102010706020507" pitchFamily="18" charset="2"/>
              <a:buChar char=""/>
            </a:pPr>
            <a:r>
              <a:rPr lang="en-US" sz="1800" kern="100">
                <a:effectLst/>
                <a:latin typeface="Times New Roman" panose="02020603050405020304" pitchFamily="18" charset="0"/>
                <a:ea typeface="DengXian" panose="02010600030101010101" pitchFamily="2" charset="-122"/>
                <a:cs typeface="Arial" panose="020B0604020202020204" pitchFamily="34" charset="0"/>
              </a:rPr>
              <a:t>0.005: if the number of permanent, full-time employees at end of last FY increases by 1 person, the logarithm of total annual sales rises by 0.0005.</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46</a:t>
            </a:fld>
            <a:endParaRPr lang="en-US"/>
          </a:p>
        </p:txBody>
      </p:sp>
    </p:spTree>
    <p:extLst>
      <p:ext uri="{BB962C8B-B14F-4D97-AF65-F5344CB8AC3E}">
        <p14:creationId xmlns:p14="http://schemas.microsoft.com/office/powerpoint/2010/main" val="17319865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30000"/>
              </a:lnSpc>
              <a:buFont typeface="Symbol" panose="05050102010706020507" pitchFamily="18" charset="2"/>
              <a:buChar char=""/>
            </a:pPr>
            <a:r>
              <a:rPr lang="en-US" sz="1800" kern="100">
                <a:effectLst/>
                <a:latin typeface="Times New Roman" panose="02020603050405020304" pitchFamily="18" charset="0"/>
                <a:ea typeface="DengXian" panose="02010600030101010101" pitchFamily="2" charset="-122"/>
                <a:cs typeface="Arial" panose="020B0604020202020204" pitchFamily="34" charset="0"/>
              </a:rPr>
              <a:t>0.724: the larger the companies are, the higher revenue earned by the companies.</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47</a:t>
            </a:fld>
            <a:endParaRPr lang="en-US"/>
          </a:p>
        </p:txBody>
      </p:sp>
    </p:spTree>
    <p:extLst>
      <p:ext uri="{BB962C8B-B14F-4D97-AF65-F5344CB8AC3E}">
        <p14:creationId xmlns:p14="http://schemas.microsoft.com/office/powerpoint/2010/main" val="42679647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30000"/>
              </a:lnSpc>
              <a:buFont typeface="Symbol" panose="05050102010706020507" pitchFamily="18" charset="2"/>
              <a:buChar char=""/>
            </a:pPr>
            <a:r>
              <a:rPr lang="en-US" sz="1800" kern="100">
                <a:effectLst/>
                <a:latin typeface="Times New Roman" panose="02020603050405020304" pitchFamily="18" charset="0"/>
                <a:ea typeface="DengXian" panose="02010600030101010101" pitchFamily="2" charset="-122"/>
                <a:cs typeface="Arial" panose="020B0604020202020204" pitchFamily="34" charset="0"/>
              </a:rPr>
              <a:t>0.012: if establishments increase the capacity ultilization by 1%, the logarithm of total annual revenue increases by 0.012.</a:t>
            </a:r>
            <a:endParaRPr lang="en-US" sz="1800" kern="100">
              <a:effectLst/>
              <a:latin typeface="Aptos" panose="020B0004020202020204" pitchFamily="34" charset="0"/>
              <a:ea typeface="DengXian" panose="02010600030101010101" pitchFamily="2" charset="-122"/>
              <a:cs typeface="Arial" panose="020B0604020202020204" pitchFamily="34" charset="0"/>
            </a:endParaRPr>
          </a:p>
        </p:txBody>
      </p:sp>
      <p:sp>
        <p:nvSpPr>
          <p:cNvPr id="4" name="Slide Number Placeholder 3"/>
          <p:cNvSpPr>
            <a:spLocks noGrp="1"/>
          </p:cNvSpPr>
          <p:nvPr>
            <p:ph type="sldNum" sz="quarter" idx="5"/>
          </p:nvPr>
        </p:nvSpPr>
        <p:spPr/>
        <p:txBody>
          <a:bodyPr/>
          <a:lstStyle/>
          <a:p>
            <a:fld id="{AB2FC7A4-3D1B-482D-8C9D-7642A2CE3076}" type="slidenum">
              <a:rPr lang="en-US" smtClean="0"/>
              <a:t>48</a:t>
            </a:fld>
            <a:endParaRPr lang="en-US"/>
          </a:p>
        </p:txBody>
      </p:sp>
    </p:spTree>
    <p:extLst>
      <p:ext uri="{BB962C8B-B14F-4D97-AF65-F5344CB8AC3E}">
        <p14:creationId xmlns:p14="http://schemas.microsoft.com/office/powerpoint/2010/main" val="3165655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30000"/>
              </a:lnSpc>
              <a:spcAft>
                <a:spcPts val="800"/>
              </a:spcAft>
              <a:buFont typeface="Symbol" panose="05050102010706020507" pitchFamily="18" charset="2"/>
              <a:buChar char=""/>
            </a:pPr>
            <a:r>
              <a:rPr lang="en-US" sz="1800" kern="100">
                <a:effectLst/>
                <a:latin typeface="Times New Roman" panose="02020603050405020304" pitchFamily="18" charset="0"/>
                <a:ea typeface="DengXian" panose="02010600030101010101" pitchFamily="2" charset="-122"/>
                <a:cs typeface="Arial" panose="020B0604020202020204" pitchFamily="34" charset="0"/>
              </a:rPr>
              <a:t>0.596: if companies do not obtain fixed broadband Internet connection, the logarithm of total annual revenue increases by 0.596.</a:t>
            </a:r>
            <a:endParaRPr lang="en-US" sz="1800" kern="100">
              <a:effectLst/>
              <a:latin typeface="Aptos" panose="020B0004020202020204" pitchFamily="34" charset="0"/>
              <a:ea typeface="DengXian" panose="02010600030101010101" pitchFamily="2" charset="-122"/>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49</a:t>
            </a:fld>
            <a:endParaRPr lang="en-US"/>
          </a:p>
        </p:txBody>
      </p:sp>
    </p:spTree>
    <p:extLst>
      <p:ext uri="{BB962C8B-B14F-4D97-AF65-F5344CB8AC3E}">
        <p14:creationId xmlns:p14="http://schemas.microsoft.com/office/powerpoint/2010/main" val="565385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3216158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50</a:t>
            </a:fld>
            <a:endParaRPr lang="en-US"/>
          </a:p>
        </p:txBody>
      </p:sp>
    </p:spTree>
    <p:extLst>
      <p:ext uri="{BB962C8B-B14F-4D97-AF65-F5344CB8AC3E}">
        <p14:creationId xmlns:p14="http://schemas.microsoft.com/office/powerpoint/2010/main" val="4170155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52</a:t>
            </a:fld>
            <a:endParaRPr lang="en-US"/>
          </a:p>
        </p:txBody>
      </p:sp>
    </p:spTree>
    <p:extLst>
      <p:ext uri="{BB962C8B-B14F-4D97-AF65-F5344CB8AC3E}">
        <p14:creationId xmlns:p14="http://schemas.microsoft.com/office/powerpoint/2010/main" val="2793172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6695" fontAlgn="base">
              <a:lnSpc>
                <a:spcPct val="130000"/>
              </a:lnSpc>
            </a:pPr>
            <a:endParaRPr lang="en-VN" sz="180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4025455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Ứng</a:t>
            </a:r>
            <a:r>
              <a:rPr lang="en-US"/>
              <a:t> </a:t>
            </a:r>
            <a:r>
              <a:rPr lang="en-US" err="1"/>
              <a:t>dụng</a:t>
            </a:r>
            <a:r>
              <a:rPr lang="en-US"/>
              <a:t> </a:t>
            </a:r>
            <a:r>
              <a:rPr lang="en-US" err="1"/>
              <a:t>chuyển</a:t>
            </a:r>
            <a:r>
              <a:rPr lang="en-US"/>
              <a:t> </a:t>
            </a:r>
            <a:r>
              <a:rPr lang="en-US" err="1"/>
              <a:t>đổi</a:t>
            </a:r>
            <a:r>
              <a:rPr lang="en-US"/>
              <a:t> </a:t>
            </a:r>
            <a:r>
              <a:rPr lang="en-US" err="1"/>
              <a:t>số</a:t>
            </a:r>
            <a:r>
              <a:rPr lang="en-US"/>
              <a:t> </a:t>
            </a:r>
            <a:r>
              <a:rPr lang="en-US" err="1"/>
              <a:t>và</a:t>
            </a:r>
            <a:r>
              <a:rPr lang="en-US"/>
              <a:t> </a:t>
            </a:r>
            <a:r>
              <a:rPr lang="en-US" err="1"/>
              <a:t>sáng</a:t>
            </a:r>
            <a:r>
              <a:rPr lang="en-US"/>
              <a:t> </a:t>
            </a:r>
            <a:r>
              <a:rPr lang="en-US" err="1"/>
              <a:t>tạo</a:t>
            </a:r>
            <a:r>
              <a:rPr lang="en-US"/>
              <a:t> </a:t>
            </a:r>
            <a:r>
              <a:rPr lang="en-US" err="1"/>
              <a:t>mạnh</a:t>
            </a:r>
            <a:r>
              <a:rPr lang="en-US"/>
              <a:t> </a:t>
            </a:r>
            <a:r>
              <a:rPr lang="en-US" err="1"/>
              <a:t>mẽ</a:t>
            </a:r>
            <a:endParaRPr lang="en-US"/>
          </a:p>
          <a:p>
            <a:r>
              <a:rPr lang="en-US" err="1"/>
              <a:t>Các</a:t>
            </a:r>
            <a:r>
              <a:rPr lang="en-US"/>
              <a:t> </a:t>
            </a:r>
            <a:r>
              <a:rPr lang="en-US" err="1"/>
              <a:t>yếu</a:t>
            </a:r>
            <a:r>
              <a:rPr lang="en-US"/>
              <a:t> </a:t>
            </a:r>
            <a:r>
              <a:rPr lang="en-US" err="1"/>
              <a:t>tố</a:t>
            </a:r>
            <a:r>
              <a:rPr lang="en-US"/>
              <a:t> </a:t>
            </a:r>
          </a:p>
          <a:p>
            <a:r>
              <a:rPr lang="en-US" err="1"/>
              <a:t>Ngành</a:t>
            </a:r>
            <a:r>
              <a:rPr lang="en-US"/>
              <a:t> </a:t>
            </a:r>
            <a:r>
              <a:rPr lang="en-US" err="1"/>
              <a:t>sản</a:t>
            </a:r>
            <a:r>
              <a:rPr lang="en-US"/>
              <a:t> </a:t>
            </a:r>
            <a:r>
              <a:rPr lang="en-US" err="1"/>
              <a:t>xuất</a:t>
            </a:r>
            <a:r>
              <a:rPr lang="en-US"/>
              <a:t> </a:t>
            </a:r>
            <a:r>
              <a:rPr lang="en-US" err="1"/>
              <a:t>đang</a:t>
            </a:r>
            <a:r>
              <a:rPr lang="en-US"/>
              <a:t> </a:t>
            </a:r>
            <a:r>
              <a:rPr lang="en-US" err="1"/>
              <a:t>ứng</a:t>
            </a:r>
            <a:r>
              <a:rPr lang="en-US"/>
              <a:t> </a:t>
            </a:r>
            <a:r>
              <a:rPr lang="en-US" err="1"/>
              <a:t>dụng</a:t>
            </a:r>
            <a:r>
              <a:rPr lang="en-US"/>
              <a:t> </a:t>
            </a:r>
            <a:r>
              <a:rPr lang="en-US" err="1"/>
              <a:t>công</a:t>
            </a:r>
            <a:r>
              <a:rPr lang="en-US"/>
              <a:t> </a:t>
            </a:r>
            <a:r>
              <a:rPr lang="en-US" err="1"/>
              <a:t>nghệ</a:t>
            </a:r>
            <a:r>
              <a:rPr lang="en-US"/>
              <a:t> </a:t>
            </a:r>
            <a:r>
              <a:rPr lang="en-US" err="1"/>
              <a:t>và</a:t>
            </a:r>
            <a:r>
              <a:rPr lang="en-US"/>
              <a:t> </a:t>
            </a:r>
            <a:r>
              <a:rPr lang="en-US" err="1"/>
              <a:t>thực</a:t>
            </a:r>
            <a:r>
              <a:rPr lang="en-US"/>
              <a:t> </a:t>
            </a:r>
            <a:r>
              <a:rPr lang="en-US" err="1"/>
              <a:t>hiện</a:t>
            </a:r>
            <a:r>
              <a:rPr lang="en-US"/>
              <a:t> </a:t>
            </a:r>
            <a:r>
              <a:rPr lang="en-US" err="1"/>
              <a:t>chuyển</a:t>
            </a:r>
            <a:r>
              <a:rPr lang="en-US"/>
              <a:t> </a:t>
            </a:r>
            <a:r>
              <a:rPr lang="en-US" err="1"/>
              <a:t>đổi</a:t>
            </a:r>
            <a:r>
              <a:rPr lang="en-US"/>
              <a:t> </a:t>
            </a:r>
            <a:r>
              <a:rPr lang="en-US" err="1"/>
              <a:t>số</a:t>
            </a:r>
            <a:r>
              <a:rPr lang="en-US"/>
              <a:t> </a:t>
            </a:r>
            <a:r>
              <a:rPr lang="en-US" err="1"/>
              <a:t>cao</a:t>
            </a:r>
            <a:r>
              <a:rPr lang="en-US"/>
              <a:t> </a:t>
            </a:r>
            <a:r>
              <a:rPr lang="en-US" err="1"/>
              <a:t>hơn</a:t>
            </a:r>
            <a:r>
              <a:rPr lang="en-US"/>
              <a:t> so </a:t>
            </a:r>
            <a:r>
              <a:rPr lang="en-US" err="1"/>
              <a:t>với</a:t>
            </a:r>
            <a:r>
              <a:rPr lang="en-US"/>
              <a:t> </a:t>
            </a:r>
            <a:r>
              <a:rPr lang="en-US" err="1"/>
              <a:t>các</a:t>
            </a:r>
            <a:r>
              <a:rPr lang="en-US"/>
              <a:t> </a:t>
            </a:r>
            <a:r>
              <a:rPr lang="en-US" err="1"/>
              <a:t>ngành</a:t>
            </a:r>
            <a:r>
              <a:rPr lang="en-US"/>
              <a:t> </a:t>
            </a:r>
            <a:r>
              <a:rPr lang="en-US" err="1"/>
              <a:t>khác</a:t>
            </a:r>
            <a:r>
              <a:rPr lang="en-US"/>
              <a:t> </a:t>
            </a:r>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2383944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226695" algn="just">
              <a:lnSpc>
                <a:spcPct val="130000"/>
              </a:lnSpc>
              <a:spcBef>
                <a:spcPts val="0"/>
              </a:spcBef>
              <a:spcAft>
                <a:spcPts val="0"/>
              </a:spcAft>
            </a:pPr>
            <a:endParaRPr lang="en-US" sz="1800" kern="100">
              <a:effectLst/>
              <a:latin typeface="Aptos"/>
              <a:ea typeface="DengXian" panose="02010600030101010101" pitchFamily="2" charset="-122"/>
              <a:cs typeface="Arial" panose="020B0604020202020204" pitchFamily="34" charset="0"/>
            </a:endParaRPr>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104422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226695" algn="just">
              <a:lnSpc>
                <a:spcPct val="130000"/>
              </a:lnSpc>
              <a:spcBef>
                <a:spcPts val="0"/>
              </a:spcBef>
              <a:spcAft>
                <a:spcPts val="0"/>
              </a:spcAft>
            </a:pPr>
            <a:endParaRPr lang="en-US" sz="1800" kern="100">
              <a:effectLst/>
              <a:latin typeface="Aptos"/>
              <a:ea typeface="DengXian" panose="02010600030101010101" pitchFamily="2" charset="-122"/>
              <a:cs typeface="Arial" panose="020B0604020202020204" pitchFamily="34" charset="0"/>
            </a:endParaRPr>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3913321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33551669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5/29/2024</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5/29/2024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5/29/2024</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5/29/2024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5/29/2024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5/29/2024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5/29/2024</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5/29/2024</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5/29/2024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5/29/2024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5/29/2024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E78254-5FD4-4E16-BD35-8ACEBA4F58BF}"/>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3" name="Title 2">
            <a:extLst>
              <a:ext uri="{FF2B5EF4-FFF2-40B4-BE49-F238E27FC236}">
                <a16:creationId xmlns:a16="http://schemas.microsoft.com/office/drawing/2014/main" id="{6B5F3657-C89D-4C09-8A74-426372BCB3B0}"/>
              </a:ext>
            </a:extLst>
          </p:cNvPr>
          <p:cNvSpPr>
            <a:spLocks noGrp="1"/>
          </p:cNvSpPr>
          <p:nvPr>
            <p:ph type="title"/>
          </p:nvPr>
        </p:nvSpPr>
        <p:spPr>
          <a:xfrm>
            <a:off x="562677" y="783780"/>
            <a:ext cx="11514528" cy="436098"/>
          </a:xfrm>
        </p:spPr>
        <p:txBody>
          <a:bodyPr/>
          <a:lstStyle/>
          <a:p>
            <a:pPr marR="0" lvl="0">
              <a:lnSpc>
                <a:spcPct val="130000"/>
              </a:lnSpc>
              <a:spcBef>
                <a:spcPts val="0"/>
              </a:spcBef>
              <a:spcAft>
                <a:spcPts val="800"/>
              </a:spcAft>
            </a:pPr>
            <a:r>
              <a:rPr lang="en-US" sz="2400" b="0" kern="100">
                <a:solidFill>
                  <a:schemeClr val="tx1"/>
                </a:solidFill>
                <a:effectLst/>
              </a:rPr>
              <a:t>2. Status of Innovation </a:t>
            </a:r>
            <a:r>
              <a:rPr lang="en-US" sz="2400" b="0" kern="100">
                <a:solidFill>
                  <a:schemeClr val="tx1"/>
                </a:solidFill>
              </a:rPr>
              <a:t>&amp; </a:t>
            </a:r>
            <a:r>
              <a:rPr lang="en-US" sz="2400" b="0" kern="100">
                <a:solidFill>
                  <a:schemeClr val="tx1"/>
                </a:solidFill>
                <a:effectLst/>
              </a:rPr>
              <a:t>Technology of Vietnamese Sectors 2015 and 2023</a:t>
            </a:r>
          </a:p>
        </p:txBody>
      </p:sp>
      <p:pic>
        <p:nvPicPr>
          <p:cNvPr id="12" name="Picture 11" descr="A close-up of a pie chart&#10;&#10;Description automatically generated">
            <a:extLst>
              <a:ext uri="{FF2B5EF4-FFF2-40B4-BE49-F238E27FC236}">
                <a16:creationId xmlns:a16="http://schemas.microsoft.com/office/drawing/2014/main" id="{BAB23B6A-C2D9-44F1-B05C-E98EF74D5B0F}"/>
              </a:ext>
            </a:extLst>
          </p:cNvPr>
          <p:cNvPicPr/>
          <p:nvPr/>
        </p:nvPicPr>
        <p:blipFill>
          <a:blip r:embed="rId3"/>
          <a:stretch>
            <a:fillRect/>
          </a:stretch>
        </p:blipFill>
        <p:spPr>
          <a:xfrm>
            <a:off x="677472" y="1270659"/>
            <a:ext cx="10258743" cy="4021687"/>
          </a:xfrm>
          <a:prstGeom prst="rect">
            <a:avLst/>
          </a:prstGeom>
        </p:spPr>
      </p:pic>
      <p:sp>
        <p:nvSpPr>
          <p:cNvPr id="13" name="TextBox 12">
            <a:extLst>
              <a:ext uri="{FF2B5EF4-FFF2-40B4-BE49-F238E27FC236}">
                <a16:creationId xmlns:a16="http://schemas.microsoft.com/office/drawing/2014/main" id="{9540B39F-9157-4152-8855-074801820837}"/>
              </a:ext>
            </a:extLst>
          </p:cNvPr>
          <p:cNvSpPr txBox="1"/>
          <p:nvPr/>
        </p:nvSpPr>
        <p:spPr>
          <a:xfrm>
            <a:off x="677472" y="4973602"/>
            <a:ext cx="10988236" cy="1284134"/>
          </a:xfrm>
          <a:prstGeom prst="rect">
            <a:avLst/>
          </a:prstGeom>
          <a:noFill/>
        </p:spPr>
        <p:txBody>
          <a:bodyPr wrap="square">
            <a:spAutoFit/>
          </a:bodyPr>
          <a:lstStyle/>
          <a:p>
            <a:pPr>
              <a:lnSpc>
                <a:spcPct val="150000"/>
              </a:lnSpc>
            </a:pPr>
            <a:r>
              <a:rPr lang="en-US" b="1" kern="100">
                <a:solidFill>
                  <a:srgbClr val="222222"/>
                </a:solidFill>
                <a:latin typeface="Times New Roman" panose="02020603050405020304" pitchFamily="18" charset="0"/>
                <a:ea typeface="Lato" panose="020F0502020204030203" pitchFamily="34" charset="0"/>
                <a:cs typeface="Times New Roman" panose="02020603050405020304" pitchFamily="18" charset="0"/>
              </a:rPr>
              <a:t>C</a:t>
            </a:r>
            <a:r>
              <a:rPr lang="en-US" sz="1800" b="1" kern="100">
                <a:solidFill>
                  <a:srgbClr val="222222"/>
                </a:solidFill>
                <a:effectLst/>
                <a:latin typeface="Times New Roman" panose="02020603050405020304" pitchFamily="18" charset="0"/>
                <a:ea typeface="Lato" panose="020F0502020204030203" pitchFamily="34" charset="0"/>
                <a:cs typeface="Times New Roman" panose="02020603050405020304" pitchFamily="18" charset="0"/>
              </a:rPr>
              <a:t>ompanies in the manufacturing sector</a:t>
            </a:r>
            <a:r>
              <a:rPr lang="en-US" sz="1800" kern="100">
                <a:solidFill>
                  <a:srgbClr val="222222"/>
                </a:solidFill>
                <a:effectLst/>
                <a:latin typeface="Times New Roman" panose="02020603050405020304" pitchFamily="18" charset="0"/>
                <a:ea typeface="Lato" panose="020F0502020204030203" pitchFamily="34" charset="0"/>
                <a:cs typeface="Times New Roman" panose="02020603050405020304" pitchFamily="18" charset="0"/>
              </a:rPr>
              <a:t> continued to maintain a high percentage of the use of technology and innovation in the production process. However, by 2023, </a:t>
            </a:r>
            <a:r>
              <a:rPr lang="en-US" sz="1800" b="1" kern="100">
                <a:solidFill>
                  <a:srgbClr val="222222"/>
                </a:solidFill>
                <a:effectLst/>
                <a:latin typeface="Times New Roman" panose="02020603050405020304" pitchFamily="18" charset="0"/>
                <a:ea typeface="Lato" panose="020F0502020204030203" pitchFamily="34" charset="0"/>
                <a:cs typeface="Times New Roman" panose="02020603050405020304" pitchFamily="18" charset="0"/>
              </a:rPr>
              <a:t>retail and other service industries</a:t>
            </a:r>
            <a:r>
              <a:rPr lang="en-US" sz="1800" kern="100">
                <a:solidFill>
                  <a:srgbClr val="222222"/>
                </a:solidFill>
                <a:effectLst/>
                <a:latin typeface="Times New Roman" panose="02020603050405020304" pitchFamily="18" charset="0"/>
                <a:ea typeface="Lato" panose="020F0502020204030203" pitchFamily="34" charset="0"/>
                <a:cs typeface="Times New Roman" panose="02020603050405020304" pitchFamily="18" charset="0"/>
              </a:rPr>
              <a:t> are increasingly adopting technology and innovation. </a:t>
            </a:r>
            <a:endParaRPr lang="en-US" sz="1800" kern="100">
              <a:effectLst/>
              <a:latin typeface="Times New Roman" panose="02020603050405020304" pitchFamily="18" charset="0"/>
              <a:ea typeface="Lato" panose="020F0502020204030203"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0ACAC740-A721-3219-B2CC-C104D00E999C}"/>
              </a:ext>
            </a:extLst>
          </p:cNvPr>
          <p:cNvSpPr txBox="1">
            <a:spLocks/>
          </p:cNvSpPr>
          <p:nvPr/>
        </p:nvSpPr>
        <p:spPr>
          <a:xfrm>
            <a:off x="338736" y="112543"/>
            <a:ext cx="11738469"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II. OVERVIEW THE STATUS OF I&amp;T OF VIETNAMESE FIRMS</a:t>
            </a:r>
          </a:p>
        </p:txBody>
      </p:sp>
    </p:spTree>
    <p:extLst>
      <p:ext uri="{BB962C8B-B14F-4D97-AF65-F5344CB8AC3E}">
        <p14:creationId xmlns:p14="http://schemas.microsoft.com/office/powerpoint/2010/main" val="787602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E78254-5FD4-4E16-BD35-8ACEBA4F58BF}"/>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14" name="TextBox 13">
            <a:extLst>
              <a:ext uri="{FF2B5EF4-FFF2-40B4-BE49-F238E27FC236}">
                <a16:creationId xmlns:a16="http://schemas.microsoft.com/office/drawing/2014/main" id="{F5C82D2E-6D4D-49D2-931F-07914F615C8A}"/>
              </a:ext>
            </a:extLst>
          </p:cNvPr>
          <p:cNvSpPr txBox="1"/>
          <p:nvPr/>
        </p:nvSpPr>
        <p:spPr>
          <a:xfrm>
            <a:off x="693424" y="5332588"/>
            <a:ext cx="11099409" cy="868636"/>
          </a:xfrm>
          <a:prstGeom prst="rect">
            <a:avLst/>
          </a:prstGeom>
          <a:noFill/>
          <a:ln>
            <a:solidFill>
              <a:srgbClr val="00376F"/>
            </a:solidFill>
          </a:ln>
        </p:spPr>
        <p:txBody>
          <a:bodyPr wrap="square">
            <a:spAutoFit/>
          </a:bodyPr>
          <a:lstStyle/>
          <a:p>
            <a:pPr marL="285750" indent="-285750">
              <a:lnSpc>
                <a:spcPct val="150000"/>
              </a:lnSpc>
              <a:buFont typeface="Wingdings" panose="05000000000000000000" pitchFamily="2" charset="2"/>
              <a:buChar char="Ø"/>
            </a:pPr>
            <a:r>
              <a:rPr lang="en-US">
                <a:effectLst/>
                <a:latin typeface="Times New Roman" panose="02020603050405020304" pitchFamily="18" charset="0"/>
                <a:ea typeface="Lato" panose="020F0502020204030203" pitchFamily="34" charset="0"/>
                <a:cs typeface="Times New Roman" panose="02020603050405020304" pitchFamily="18" charset="0"/>
              </a:rPr>
              <a:t>In 2023, the number of companies in the manufacturing sector investing in developing new products, new processes, and R&amp;D has decreased significantly compared to 2015</a:t>
            </a:r>
            <a:endParaRPr lang="en-US" sz="1800" kern="100">
              <a:effectLst/>
              <a:latin typeface="Times New Roman" panose="02020603050405020304" pitchFamily="18" charset="0"/>
              <a:ea typeface="Lato" panose="020F0502020204030203" pitchFamily="34" charset="0"/>
              <a:cs typeface="Times New Roman" panose="02020603050405020304" pitchFamily="18" charset="0"/>
            </a:endParaRPr>
          </a:p>
        </p:txBody>
      </p:sp>
      <p:sp>
        <p:nvSpPr>
          <p:cNvPr id="6" name="Title 2">
            <a:extLst>
              <a:ext uri="{FF2B5EF4-FFF2-40B4-BE49-F238E27FC236}">
                <a16:creationId xmlns:a16="http://schemas.microsoft.com/office/drawing/2014/main" id="{7F9DE5C9-3586-3C25-D8B2-BA390D730F94}"/>
              </a:ext>
            </a:extLst>
          </p:cNvPr>
          <p:cNvSpPr>
            <a:spLocks noGrp="1"/>
          </p:cNvSpPr>
          <p:nvPr>
            <p:ph type="title"/>
          </p:nvPr>
        </p:nvSpPr>
        <p:spPr>
          <a:xfrm>
            <a:off x="562677" y="656776"/>
            <a:ext cx="11514528" cy="436098"/>
          </a:xfrm>
        </p:spPr>
        <p:txBody>
          <a:bodyPr/>
          <a:lstStyle/>
          <a:p>
            <a:pPr marR="0" lvl="0">
              <a:lnSpc>
                <a:spcPct val="130000"/>
              </a:lnSpc>
              <a:spcBef>
                <a:spcPts val="0"/>
              </a:spcBef>
              <a:spcAft>
                <a:spcPts val="800"/>
              </a:spcAft>
            </a:pPr>
            <a:r>
              <a:rPr lang="en-US" sz="2400" b="0" kern="100">
                <a:solidFill>
                  <a:schemeClr val="tx1"/>
                </a:solidFill>
                <a:effectLst/>
              </a:rPr>
              <a:t>2. Status of Innovation </a:t>
            </a:r>
            <a:r>
              <a:rPr lang="en-US" sz="2400" b="0" kern="100">
                <a:solidFill>
                  <a:schemeClr val="tx1"/>
                </a:solidFill>
              </a:rPr>
              <a:t>&amp; </a:t>
            </a:r>
            <a:r>
              <a:rPr lang="en-US" sz="2400" b="0" kern="100">
                <a:solidFill>
                  <a:schemeClr val="tx1"/>
                </a:solidFill>
                <a:effectLst/>
              </a:rPr>
              <a:t>Technology of Vietnamese Sectors 2015 and 2023</a:t>
            </a:r>
          </a:p>
        </p:txBody>
      </p:sp>
      <p:pic>
        <p:nvPicPr>
          <p:cNvPr id="7" name="Picture 6" descr="A graph with a red line and blue squares&#10;&#10;Description automatically generated">
            <a:extLst>
              <a:ext uri="{FF2B5EF4-FFF2-40B4-BE49-F238E27FC236}">
                <a16:creationId xmlns:a16="http://schemas.microsoft.com/office/drawing/2014/main" id="{27E3068F-5F1D-39CF-ED98-FFC494AE9FDA}"/>
              </a:ext>
            </a:extLst>
          </p:cNvPr>
          <p:cNvPicPr>
            <a:picLocks noChangeAspect="1"/>
          </p:cNvPicPr>
          <p:nvPr/>
        </p:nvPicPr>
        <p:blipFill>
          <a:blip r:embed="rId3"/>
          <a:stretch>
            <a:fillRect/>
          </a:stretch>
        </p:blipFill>
        <p:spPr>
          <a:xfrm>
            <a:off x="2315577" y="1117938"/>
            <a:ext cx="7053807" cy="4136948"/>
          </a:xfrm>
          <a:prstGeom prst="rect">
            <a:avLst/>
          </a:prstGeom>
        </p:spPr>
      </p:pic>
      <p:sp>
        <p:nvSpPr>
          <p:cNvPr id="3" name="Title 1">
            <a:extLst>
              <a:ext uri="{FF2B5EF4-FFF2-40B4-BE49-F238E27FC236}">
                <a16:creationId xmlns:a16="http://schemas.microsoft.com/office/drawing/2014/main" id="{CD019733-60DD-B322-4751-57C635BB3179}"/>
              </a:ext>
            </a:extLst>
          </p:cNvPr>
          <p:cNvSpPr txBox="1">
            <a:spLocks/>
          </p:cNvSpPr>
          <p:nvPr/>
        </p:nvSpPr>
        <p:spPr>
          <a:xfrm>
            <a:off x="338736" y="112543"/>
            <a:ext cx="11738469"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II. OVERVIEW THE STATUS OF I&amp;T OF VIETNAMESE FIRMS</a:t>
            </a:r>
          </a:p>
        </p:txBody>
      </p:sp>
    </p:spTree>
    <p:extLst>
      <p:ext uri="{BB962C8B-B14F-4D97-AF65-F5344CB8AC3E}">
        <p14:creationId xmlns:p14="http://schemas.microsoft.com/office/powerpoint/2010/main" val="2905528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E78254-5FD4-4E16-BD35-8ACEBA4F58BF}"/>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14" name="TextBox 13">
            <a:extLst>
              <a:ext uri="{FF2B5EF4-FFF2-40B4-BE49-F238E27FC236}">
                <a16:creationId xmlns:a16="http://schemas.microsoft.com/office/drawing/2014/main" id="{F5C82D2E-6D4D-49D2-931F-07914F615C8A}"/>
              </a:ext>
            </a:extLst>
          </p:cNvPr>
          <p:cNvSpPr txBox="1"/>
          <p:nvPr/>
        </p:nvSpPr>
        <p:spPr>
          <a:xfrm>
            <a:off x="626854" y="4928821"/>
            <a:ext cx="10938289" cy="873509"/>
          </a:xfrm>
          <a:prstGeom prst="rect">
            <a:avLst/>
          </a:prstGeom>
          <a:noFill/>
          <a:ln>
            <a:solidFill>
              <a:srgbClr val="00376F"/>
            </a:solidFill>
          </a:ln>
        </p:spPr>
        <p:txBody>
          <a:bodyPr wrap="square">
            <a:spAutoFit/>
          </a:bodyPr>
          <a:lstStyle/>
          <a:p>
            <a:pPr marL="285750" indent="-285750">
              <a:lnSpc>
                <a:spcPct val="150000"/>
              </a:lnSpc>
              <a:buFont typeface="Wingdings" panose="05000000000000000000" pitchFamily="2" charset="2"/>
              <a:buChar char="Ø"/>
            </a:pPr>
            <a:r>
              <a:rPr lang="en-US">
                <a:solidFill>
                  <a:srgbClr val="222222"/>
                </a:solidFill>
                <a:latin typeface="Times New Roman" panose="02020603050405020304" pitchFamily="18" charset="0"/>
                <a:ea typeface="Lato" panose="020F0502020204030203" pitchFamily="34" charset="0"/>
                <a:cs typeface="Times New Roman" panose="02020603050405020304" pitchFamily="18" charset="0"/>
              </a:rPr>
              <a:t>C</a:t>
            </a:r>
            <a:r>
              <a:rPr lang="en-US">
                <a:solidFill>
                  <a:srgbClr val="222222"/>
                </a:solidFill>
                <a:effectLst/>
                <a:latin typeface="Times New Roman" panose="02020603050405020304" pitchFamily="18" charset="0"/>
                <a:ea typeface="Lato" panose="020F0502020204030203" pitchFamily="34" charset="0"/>
                <a:cs typeface="Times New Roman" panose="02020603050405020304" pitchFamily="18" charset="0"/>
              </a:rPr>
              <a:t>ompanies in the retail and other service sectors are gradually undergoing a strong digital transformation, establishing their own websites and acquiring technology licenses from foreign companies since 2023</a:t>
            </a:r>
            <a:endParaRPr lang="en-US" kern="100">
              <a:effectLst/>
              <a:latin typeface="Times New Roman" panose="02020603050405020304" pitchFamily="18" charset="0"/>
              <a:ea typeface="Lato" panose="020F0502020204030203"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B221A4C-5844-8923-73E3-6C69B1F50CE1}"/>
              </a:ext>
            </a:extLst>
          </p:cNvPr>
          <p:cNvPicPr>
            <a:picLocks noChangeAspect="1"/>
          </p:cNvPicPr>
          <p:nvPr/>
        </p:nvPicPr>
        <p:blipFill>
          <a:blip r:embed="rId3"/>
          <a:stretch>
            <a:fillRect/>
          </a:stretch>
        </p:blipFill>
        <p:spPr>
          <a:xfrm>
            <a:off x="328427" y="1165236"/>
            <a:ext cx="5767571" cy="3305164"/>
          </a:xfrm>
          <a:prstGeom prst="rect">
            <a:avLst/>
          </a:prstGeom>
        </p:spPr>
      </p:pic>
      <p:pic>
        <p:nvPicPr>
          <p:cNvPr id="5" name="Picture 4">
            <a:extLst>
              <a:ext uri="{FF2B5EF4-FFF2-40B4-BE49-F238E27FC236}">
                <a16:creationId xmlns:a16="http://schemas.microsoft.com/office/drawing/2014/main" id="{CD576005-7EC1-14A6-97AE-AADD41B68C15}"/>
              </a:ext>
            </a:extLst>
          </p:cNvPr>
          <p:cNvPicPr>
            <a:picLocks noChangeAspect="1"/>
          </p:cNvPicPr>
          <p:nvPr/>
        </p:nvPicPr>
        <p:blipFill>
          <a:blip r:embed="rId4"/>
          <a:stretch>
            <a:fillRect/>
          </a:stretch>
        </p:blipFill>
        <p:spPr>
          <a:xfrm>
            <a:off x="6095998" y="1190745"/>
            <a:ext cx="5657677" cy="3486416"/>
          </a:xfrm>
          <a:prstGeom prst="rect">
            <a:avLst/>
          </a:prstGeom>
        </p:spPr>
      </p:pic>
      <p:sp>
        <p:nvSpPr>
          <p:cNvPr id="11" name="Title 2">
            <a:extLst>
              <a:ext uri="{FF2B5EF4-FFF2-40B4-BE49-F238E27FC236}">
                <a16:creationId xmlns:a16="http://schemas.microsoft.com/office/drawing/2014/main" id="{F78043D8-A774-A283-32D1-185760547CE9}"/>
              </a:ext>
            </a:extLst>
          </p:cNvPr>
          <p:cNvSpPr>
            <a:spLocks noGrp="1"/>
          </p:cNvSpPr>
          <p:nvPr>
            <p:ph type="title"/>
          </p:nvPr>
        </p:nvSpPr>
        <p:spPr>
          <a:xfrm>
            <a:off x="562677" y="743486"/>
            <a:ext cx="11514528" cy="436098"/>
          </a:xfrm>
        </p:spPr>
        <p:txBody>
          <a:bodyPr/>
          <a:lstStyle/>
          <a:p>
            <a:pPr marR="0" lvl="0">
              <a:lnSpc>
                <a:spcPct val="130000"/>
              </a:lnSpc>
              <a:spcBef>
                <a:spcPts val="0"/>
              </a:spcBef>
              <a:spcAft>
                <a:spcPts val="800"/>
              </a:spcAft>
            </a:pPr>
            <a:r>
              <a:rPr lang="en-US" sz="2400" b="0" kern="100">
                <a:solidFill>
                  <a:schemeClr val="tx1"/>
                </a:solidFill>
                <a:effectLst/>
              </a:rPr>
              <a:t>2. Status of Innovation </a:t>
            </a:r>
            <a:r>
              <a:rPr lang="en-US" sz="2400" b="0" kern="100">
                <a:solidFill>
                  <a:schemeClr val="tx1"/>
                </a:solidFill>
              </a:rPr>
              <a:t>&amp; </a:t>
            </a:r>
            <a:r>
              <a:rPr lang="en-US" sz="2400" b="0" kern="100">
                <a:solidFill>
                  <a:schemeClr val="tx1"/>
                </a:solidFill>
                <a:effectLst/>
              </a:rPr>
              <a:t>Technology of Vietnamese Sectors 2015 and 2023</a:t>
            </a:r>
          </a:p>
        </p:txBody>
      </p:sp>
      <p:sp>
        <p:nvSpPr>
          <p:cNvPr id="3" name="Title 1">
            <a:extLst>
              <a:ext uri="{FF2B5EF4-FFF2-40B4-BE49-F238E27FC236}">
                <a16:creationId xmlns:a16="http://schemas.microsoft.com/office/drawing/2014/main" id="{B262FD88-69E6-BAFB-8387-4CBAD4A18A0B}"/>
              </a:ext>
            </a:extLst>
          </p:cNvPr>
          <p:cNvSpPr txBox="1">
            <a:spLocks/>
          </p:cNvSpPr>
          <p:nvPr/>
        </p:nvSpPr>
        <p:spPr>
          <a:xfrm>
            <a:off x="338736" y="112543"/>
            <a:ext cx="11738469"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II. OVERVIEW THE STATUS OF I&amp;T OF VIETNAMESE FIRMS</a:t>
            </a:r>
          </a:p>
        </p:txBody>
      </p:sp>
    </p:spTree>
    <p:extLst>
      <p:ext uri="{BB962C8B-B14F-4D97-AF65-F5344CB8AC3E}">
        <p14:creationId xmlns:p14="http://schemas.microsoft.com/office/powerpoint/2010/main" val="2907919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E78254-5FD4-4E16-BD35-8ACEBA4F58BF}"/>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3" name="Title 2">
            <a:extLst>
              <a:ext uri="{FF2B5EF4-FFF2-40B4-BE49-F238E27FC236}">
                <a16:creationId xmlns:a16="http://schemas.microsoft.com/office/drawing/2014/main" id="{6B5F3657-C89D-4C09-8A74-426372BCB3B0}"/>
              </a:ext>
            </a:extLst>
          </p:cNvPr>
          <p:cNvSpPr>
            <a:spLocks noGrp="1"/>
          </p:cNvSpPr>
          <p:nvPr>
            <p:ph type="title"/>
          </p:nvPr>
        </p:nvSpPr>
        <p:spPr>
          <a:xfrm>
            <a:off x="562677" y="808263"/>
            <a:ext cx="11514528" cy="436098"/>
          </a:xfrm>
        </p:spPr>
        <p:txBody>
          <a:bodyPr/>
          <a:lstStyle/>
          <a:p>
            <a:r>
              <a:rPr lang="en-US" sz="2400" b="0">
                <a:solidFill>
                  <a:schemeClr val="tx1"/>
                </a:solidFill>
              </a:rPr>
              <a:t>3. </a:t>
            </a:r>
            <a:r>
              <a:rPr lang="en-US" sz="2400" b="0" kern="100">
                <a:solidFill>
                  <a:schemeClr val="tx1"/>
                </a:solidFill>
                <a:effectLst/>
              </a:rPr>
              <a:t>Status of Innovation and Technology of Vietnamese Firms 2023</a:t>
            </a:r>
            <a:endParaRPr lang="en-US" sz="2400" b="0">
              <a:solidFill>
                <a:schemeClr val="tx1"/>
              </a:solidFill>
            </a:endParaRPr>
          </a:p>
        </p:txBody>
      </p:sp>
      <p:sp>
        <p:nvSpPr>
          <p:cNvPr id="6" name="Rectangle 5">
            <a:extLst>
              <a:ext uri="{FF2B5EF4-FFF2-40B4-BE49-F238E27FC236}">
                <a16:creationId xmlns:a16="http://schemas.microsoft.com/office/drawing/2014/main" id="{B6EA7C0B-3C45-4510-9011-5CBA86A273A8}"/>
              </a:ext>
            </a:extLst>
          </p:cNvPr>
          <p:cNvSpPr/>
          <p:nvPr/>
        </p:nvSpPr>
        <p:spPr>
          <a:xfrm>
            <a:off x="7832558" y="1367090"/>
            <a:ext cx="3738654" cy="875391"/>
          </a:xfrm>
          <a:prstGeom prst="rect">
            <a:avLst/>
          </a:prstGeom>
          <a:solidFill>
            <a:srgbClr val="0037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b="1">
                <a:solidFill>
                  <a:schemeClr val="bg1"/>
                </a:solidFill>
                <a:latin typeface="Times New Roman" panose="02020603050405020304" pitchFamily="18" charset="0"/>
                <a:ea typeface="Lato" panose="020F0502020204030203" pitchFamily="34" charset="0"/>
                <a:cs typeface="Times New Roman" panose="02020603050405020304" pitchFamily="18" charset="0"/>
              </a:rPr>
              <a:t>M</a:t>
            </a:r>
            <a:r>
              <a:rPr lang="en-US" sz="1800" b="1">
                <a:solidFill>
                  <a:schemeClr val="bg1"/>
                </a:solidFill>
                <a:effectLst/>
                <a:latin typeface="Times New Roman" panose="02020603050405020304" pitchFamily="18" charset="0"/>
                <a:ea typeface="Lato" panose="020F0502020204030203" pitchFamily="34" charset="0"/>
                <a:cs typeface="Times New Roman" panose="02020603050405020304" pitchFamily="18" charset="0"/>
              </a:rPr>
              <a:t>anufacturing, retail services, and other services sectors </a:t>
            </a:r>
            <a:endParaRPr lang="en-US" b="1">
              <a:solidFill>
                <a:schemeClr val="bg1"/>
              </a:solidFill>
              <a:latin typeface="Times New Roman" panose="02020603050405020304" pitchFamily="18" charset="0"/>
              <a:ea typeface="Lato" panose="020F0502020204030203"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49A21240-730E-47A8-88CB-8B1589BC3939}"/>
              </a:ext>
            </a:extLst>
          </p:cNvPr>
          <p:cNvSpPr/>
          <p:nvPr/>
        </p:nvSpPr>
        <p:spPr>
          <a:xfrm>
            <a:off x="7832558" y="3485892"/>
            <a:ext cx="3738654" cy="661737"/>
          </a:xfrm>
          <a:prstGeom prst="rect">
            <a:avLst/>
          </a:prstGeom>
          <a:solidFill>
            <a:srgbClr val="0037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b="1">
                <a:solidFill>
                  <a:schemeClr val="bg1"/>
                </a:solidFill>
                <a:latin typeface="Times New Roman" panose="02020603050405020304" pitchFamily="18" charset="0"/>
                <a:ea typeface="Lato" panose="020F0502020204030203" pitchFamily="34" charset="0"/>
                <a:cs typeface="Times New Roman" panose="02020603050405020304" pitchFamily="18" charset="0"/>
              </a:rPr>
              <a:t>M</a:t>
            </a:r>
            <a:r>
              <a:rPr lang="en-US" sz="1800" b="1">
                <a:solidFill>
                  <a:schemeClr val="bg1"/>
                </a:solidFill>
                <a:effectLst/>
                <a:latin typeface="Times New Roman" panose="02020603050405020304" pitchFamily="18" charset="0"/>
                <a:ea typeface="Lato" panose="020F0502020204030203" pitchFamily="34" charset="0"/>
                <a:cs typeface="Times New Roman" panose="02020603050405020304" pitchFamily="18" charset="0"/>
              </a:rPr>
              <a:t>anufacturing sector</a:t>
            </a:r>
            <a:endParaRPr lang="en-US" b="1">
              <a:solidFill>
                <a:schemeClr val="bg1"/>
              </a:solidFill>
              <a:latin typeface="Times New Roman" panose="02020603050405020304" pitchFamily="18" charset="0"/>
              <a:ea typeface="Lato" panose="020F0502020204030203"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D4C2FEDA-2B8E-429A-A5B8-D7549AB0BC0C}"/>
              </a:ext>
            </a:extLst>
          </p:cNvPr>
          <p:cNvSpPr txBox="1"/>
          <p:nvPr/>
        </p:nvSpPr>
        <p:spPr>
          <a:xfrm>
            <a:off x="7832558" y="2346458"/>
            <a:ext cx="4067153" cy="868636"/>
          </a:xfrm>
          <a:prstGeom prst="rect">
            <a:avLst/>
          </a:prstGeom>
          <a:noFill/>
        </p:spPr>
        <p:txBody>
          <a:bodyPr wrap="square">
            <a:spAutoFit/>
          </a:bodyPr>
          <a:lstStyle/>
          <a:p>
            <a:pPr>
              <a:lnSpc>
                <a:spcPct val="150000"/>
              </a:lnSpc>
            </a:pPr>
            <a:r>
              <a:rPr lang="en-US">
                <a:solidFill>
                  <a:srgbClr val="000000"/>
                </a:solidFill>
                <a:latin typeface="Times New Roman" panose="02020603050405020304" pitchFamily="18" charset="0"/>
                <a:ea typeface="Lato" panose="020F0502020204030203" pitchFamily="34" charset="0"/>
                <a:cs typeface="Times New Roman" panose="02020603050405020304" pitchFamily="18" charset="0"/>
              </a:rPr>
              <a:t>F</a:t>
            </a:r>
            <a:r>
              <a:rPr lang="en-US" sz="180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ocusing on intensifying the establishment of their own websites</a:t>
            </a:r>
            <a:endParaRPr lang="en-US">
              <a:latin typeface="Times New Roman" panose="02020603050405020304" pitchFamily="18" charset="0"/>
              <a:ea typeface="Lato" panose="020F0502020204030203"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B8E47BE3-6593-4047-9E6A-A051ABB7BFFF}"/>
              </a:ext>
            </a:extLst>
          </p:cNvPr>
          <p:cNvSpPr txBox="1"/>
          <p:nvPr/>
        </p:nvSpPr>
        <p:spPr>
          <a:xfrm>
            <a:off x="7832558" y="4310698"/>
            <a:ext cx="3738654" cy="1704506"/>
          </a:xfrm>
          <a:prstGeom prst="rect">
            <a:avLst/>
          </a:prstGeom>
          <a:noFill/>
        </p:spPr>
        <p:txBody>
          <a:bodyPr wrap="square">
            <a:spAutoFit/>
          </a:bodyPr>
          <a:lstStyle/>
          <a:p>
            <a:pPr>
              <a:lnSpc>
                <a:spcPct val="150000"/>
              </a:lnSpc>
            </a:pPr>
            <a:r>
              <a:rPr lang="en-US" b="0" i="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The manufacturing sector is applying technology and innovation factors at a higher level of digital transformation compared to other sectors</a:t>
            </a:r>
            <a:endParaRPr lang="en-US">
              <a:latin typeface="Times New Roman" panose="02020603050405020304" pitchFamily="18" charset="0"/>
              <a:ea typeface="Lato" panose="020F0502020204030203" pitchFamily="34" charset="0"/>
              <a:cs typeface="Times New Roman" panose="02020603050405020304" pitchFamily="18" charset="0"/>
            </a:endParaRPr>
          </a:p>
        </p:txBody>
      </p:sp>
      <p:pic>
        <p:nvPicPr>
          <p:cNvPr id="4" name="Picture 3" descr="A graph of different types of data&#10;&#10;Description automatically generated with medium confidence">
            <a:extLst>
              <a:ext uri="{FF2B5EF4-FFF2-40B4-BE49-F238E27FC236}">
                <a16:creationId xmlns:a16="http://schemas.microsoft.com/office/drawing/2014/main" id="{5655396F-39B7-D3B2-134D-7EDF3501B0F7}"/>
              </a:ext>
            </a:extLst>
          </p:cNvPr>
          <p:cNvPicPr>
            <a:picLocks noChangeAspect="1"/>
          </p:cNvPicPr>
          <p:nvPr/>
        </p:nvPicPr>
        <p:blipFill>
          <a:blip r:embed="rId3"/>
          <a:stretch>
            <a:fillRect/>
          </a:stretch>
        </p:blipFill>
        <p:spPr>
          <a:xfrm>
            <a:off x="620788" y="1367090"/>
            <a:ext cx="6899424" cy="4648114"/>
          </a:xfrm>
          <a:prstGeom prst="rect">
            <a:avLst/>
          </a:prstGeom>
        </p:spPr>
      </p:pic>
      <p:sp>
        <p:nvSpPr>
          <p:cNvPr id="5" name="Title 1">
            <a:extLst>
              <a:ext uri="{FF2B5EF4-FFF2-40B4-BE49-F238E27FC236}">
                <a16:creationId xmlns:a16="http://schemas.microsoft.com/office/drawing/2014/main" id="{D1FE80C8-E846-939F-57B9-375A6C4DB8F0}"/>
              </a:ext>
            </a:extLst>
          </p:cNvPr>
          <p:cNvSpPr txBox="1">
            <a:spLocks/>
          </p:cNvSpPr>
          <p:nvPr/>
        </p:nvSpPr>
        <p:spPr>
          <a:xfrm>
            <a:off x="338736" y="112543"/>
            <a:ext cx="11738469"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II. OVERVIEW THE STATUS OF I&amp;T OF VIETNAMESE FIRMS</a:t>
            </a:r>
          </a:p>
        </p:txBody>
      </p:sp>
    </p:spTree>
    <p:extLst>
      <p:ext uri="{BB962C8B-B14F-4D97-AF65-F5344CB8AC3E}">
        <p14:creationId xmlns:p14="http://schemas.microsoft.com/office/powerpoint/2010/main" val="3967285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E78254-5FD4-4E16-BD35-8ACEBA4F58BF}"/>
              </a:ext>
            </a:extLst>
          </p:cNvPr>
          <p:cNvSpPr>
            <a:spLocks noGrp="1"/>
          </p:cNvSpPr>
          <p:nvPr>
            <p:ph type="sldNum" sz="quarter" idx="12"/>
          </p:nvPr>
        </p:nvSpPr>
        <p:spPr/>
        <p:txBody>
          <a:bodyPr/>
          <a:lstStyle/>
          <a:p>
            <a:fld id="{9EA0BE3B-158A-4EDF-80DC-E394A0D1600F}" type="slidenum">
              <a:rPr lang="en-US" smtClean="0"/>
              <a:pPr/>
              <a:t>14</a:t>
            </a:fld>
            <a:endParaRPr lang="en-US"/>
          </a:p>
        </p:txBody>
      </p:sp>
      <p:pic>
        <p:nvPicPr>
          <p:cNvPr id="12" name="Picture 11">
            <a:extLst>
              <a:ext uri="{FF2B5EF4-FFF2-40B4-BE49-F238E27FC236}">
                <a16:creationId xmlns:a16="http://schemas.microsoft.com/office/drawing/2014/main" id="{95BE516E-ECF2-46B7-BC6B-9B5C8C15FF11}"/>
              </a:ext>
            </a:extLst>
          </p:cNvPr>
          <p:cNvPicPr/>
          <p:nvPr/>
        </p:nvPicPr>
        <p:blipFill rotWithShape="1">
          <a:blip r:embed="rId3"/>
          <a:srcRect t="-3905" b="-1"/>
          <a:stretch/>
        </p:blipFill>
        <p:spPr bwMode="auto">
          <a:xfrm>
            <a:off x="701840" y="1209057"/>
            <a:ext cx="5253792" cy="3134343"/>
          </a:xfrm>
          <a:prstGeom prst="rect">
            <a:avLst/>
          </a:prstGeom>
          <a:ln>
            <a:noFill/>
          </a:ln>
          <a:extLst>
            <a:ext uri="{53640926-AAD7-44D8-BBD7-CCE9431645EC}">
              <a14:shadowObscured xmlns:a14="http://schemas.microsoft.com/office/drawing/2010/main"/>
            </a:ext>
          </a:extLst>
        </p:spPr>
      </p:pic>
      <p:pic>
        <p:nvPicPr>
          <p:cNvPr id="14" name="Picture 13" descr="A blue circle with red and blue lines&#10;&#10;Description automatically generated">
            <a:extLst>
              <a:ext uri="{FF2B5EF4-FFF2-40B4-BE49-F238E27FC236}">
                <a16:creationId xmlns:a16="http://schemas.microsoft.com/office/drawing/2014/main" id="{55A032BA-66FA-4278-9D37-B49542787B11}"/>
              </a:ext>
            </a:extLst>
          </p:cNvPr>
          <p:cNvPicPr/>
          <p:nvPr/>
        </p:nvPicPr>
        <p:blipFill rotWithShape="1">
          <a:blip r:embed="rId4"/>
          <a:srcRect l="7130" t="-6051" r="-2530" b="-1172"/>
          <a:stretch/>
        </p:blipFill>
        <p:spPr bwMode="auto">
          <a:xfrm>
            <a:off x="6083746" y="1209056"/>
            <a:ext cx="5406414" cy="3134344"/>
          </a:xfrm>
          <a:prstGeom prst="rect">
            <a:avLst/>
          </a:prstGeom>
          <a:ln>
            <a:noFill/>
          </a:ln>
          <a:extLst>
            <a:ext uri="{53640926-AAD7-44D8-BBD7-CCE9431645EC}">
              <a14:shadowObscured xmlns:a14="http://schemas.microsoft.com/office/drawing/2010/main"/>
            </a:ext>
          </a:extLst>
        </p:spPr>
      </p:pic>
      <p:sp>
        <p:nvSpPr>
          <p:cNvPr id="15" name="Rectangle 14">
            <a:extLst>
              <a:ext uri="{FF2B5EF4-FFF2-40B4-BE49-F238E27FC236}">
                <a16:creationId xmlns:a16="http://schemas.microsoft.com/office/drawing/2014/main" id="{01482249-1BC9-47E5-934D-247917DE83F1}"/>
              </a:ext>
            </a:extLst>
          </p:cNvPr>
          <p:cNvSpPr/>
          <p:nvPr/>
        </p:nvSpPr>
        <p:spPr>
          <a:xfrm>
            <a:off x="843992" y="4736277"/>
            <a:ext cx="10479505" cy="103983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solidFill>
                  <a:srgbClr val="000000"/>
                </a:solidFill>
                <a:latin typeface="Times New Roman" panose="02020603050405020304" pitchFamily="18" charset="0"/>
                <a:ea typeface="Lato" panose="020F0502020204030203" pitchFamily="34" charset="0"/>
                <a:cs typeface="Times New Roman" panose="02020603050405020304" pitchFamily="18" charset="0"/>
              </a:rPr>
              <a:t>Approximately</a:t>
            </a:r>
            <a:r>
              <a:rPr lang="en-US" b="0" i="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 </a:t>
            </a:r>
            <a:r>
              <a:rPr lang="en-US" sz="2200" b="1" i="0">
                <a:solidFill>
                  <a:srgbClr val="C00000"/>
                </a:solidFill>
                <a:effectLst/>
                <a:latin typeface="Times New Roman" panose="02020603050405020304" pitchFamily="18" charset="0"/>
                <a:ea typeface="Lato" panose="020F0502020204030203" pitchFamily="34" charset="0"/>
                <a:cs typeface="Times New Roman" panose="02020603050405020304" pitchFamily="18" charset="0"/>
              </a:rPr>
              <a:t>50%</a:t>
            </a:r>
            <a:r>
              <a:rPr lang="en-US" b="0" i="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 of the surveyed companies have their own website.</a:t>
            </a:r>
            <a:r>
              <a:rPr lang="en-US">
                <a:latin typeface="Times New Roman" panose="02020603050405020304" pitchFamily="18" charset="0"/>
                <a:ea typeface="Lato" panose="020F0502020204030203" pitchFamily="34" charset="0"/>
                <a:cs typeface="Times New Roman" panose="02020603050405020304" pitchFamily="18" charset="0"/>
              </a:rPr>
              <a:t>. </a:t>
            </a:r>
            <a:r>
              <a:rPr lang="en-US" sz="180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However, nearly </a:t>
            </a:r>
            <a:r>
              <a:rPr lang="en-US" sz="2200" b="1">
                <a:solidFill>
                  <a:srgbClr val="C00000"/>
                </a:solidFill>
                <a:effectLst/>
                <a:latin typeface="Times New Roman" panose="02020603050405020304" pitchFamily="18" charset="0"/>
                <a:ea typeface="Lato" panose="020F0502020204030203" pitchFamily="34" charset="0"/>
                <a:cs typeface="Times New Roman" panose="02020603050405020304" pitchFamily="18" charset="0"/>
              </a:rPr>
              <a:t>90%</a:t>
            </a:r>
            <a:r>
              <a:rPr lang="en-US" sz="180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 of companies are not launching new products or services in 2023</a:t>
            </a:r>
            <a:endParaRPr lang="en-US">
              <a:latin typeface="Times New Roman" panose="02020603050405020304" pitchFamily="18" charset="0"/>
              <a:ea typeface="Lato" panose="020F0502020204030203" pitchFamily="34" charset="0"/>
              <a:cs typeface="Times New Roman" panose="02020603050405020304" pitchFamily="18" charset="0"/>
            </a:endParaRPr>
          </a:p>
        </p:txBody>
      </p:sp>
      <p:sp>
        <p:nvSpPr>
          <p:cNvPr id="6" name="Title 2">
            <a:extLst>
              <a:ext uri="{FF2B5EF4-FFF2-40B4-BE49-F238E27FC236}">
                <a16:creationId xmlns:a16="http://schemas.microsoft.com/office/drawing/2014/main" id="{BD682F7E-D5C4-F895-F72E-B55F64F7D20C}"/>
              </a:ext>
            </a:extLst>
          </p:cNvPr>
          <p:cNvSpPr txBox="1">
            <a:spLocks/>
          </p:cNvSpPr>
          <p:nvPr/>
        </p:nvSpPr>
        <p:spPr>
          <a:xfrm>
            <a:off x="562677" y="829310"/>
            <a:ext cx="11514528"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400" b="0">
                <a:solidFill>
                  <a:schemeClr val="tx1"/>
                </a:solidFill>
              </a:rPr>
              <a:t>3. </a:t>
            </a:r>
            <a:r>
              <a:rPr lang="en-US" sz="2400" b="0" kern="100">
                <a:solidFill>
                  <a:schemeClr val="tx1"/>
                </a:solidFill>
              </a:rPr>
              <a:t>Status of Innovation and Technology of Vietnamese Firms 2023</a:t>
            </a:r>
            <a:endParaRPr lang="en-US" sz="2400" b="0">
              <a:solidFill>
                <a:schemeClr val="tx1"/>
              </a:solidFill>
            </a:endParaRPr>
          </a:p>
        </p:txBody>
      </p:sp>
      <p:sp>
        <p:nvSpPr>
          <p:cNvPr id="3" name="Title 1">
            <a:extLst>
              <a:ext uri="{FF2B5EF4-FFF2-40B4-BE49-F238E27FC236}">
                <a16:creationId xmlns:a16="http://schemas.microsoft.com/office/drawing/2014/main" id="{A5C45689-A624-10B7-4B51-715300248FB6}"/>
              </a:ext>
            </a:extLst>
          </p:cNvPr>
          <p:cNvSpPr>
            <a:spLocks noGrp="1"/>
          </p:cNvSpPr>
          <p:nvPr>
            <p:ph type="title"/>
          </p:nvPr>
        </p:nvSpPr>
        <p:spPr>
          <a:xfrm>
            <a:off x="338736" y="112543"/>
            <a:ext cx="11738469" cy="436098"/>
          </a:xfrm>
        </p:spPr>
        <p:txBody>
          <a:bodyPr/>
          <a:lstStyle/>
          <a:p>
            <a:r>
              <a:rPr lang="en-US"/>
              <a:t>II. OVERVIEW THE STATUS OF I&amp;T OF VIETNAMESE FIRMS</a:t>
            </a:r>
          </a:p>
        </p:txBody>
      </p:sp>
    </p:spTree>
    <p:extLst>
      <p:ext uri="{BB962C8B-B14F-4D97-AF65-F5344CB8AC3E}">
        <p14:creationId xmlns:p14="http://schemas.microsoft.com/office/powerpoint/2010/main" val="3052538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E78254-5FD4-4E16-BD35-8ACEBA4F58BF}"/>
              </a:ext>
            </a:extLst>
          </p:cNvPr>
          <p:cNvSpPr>
            <a:spLocks noGrp="1"/>
          </p:cNvSpPr>
          <p:nvPr>
            <p:ph type="sldNum" sz="quarter" idx="12"/>
          </p:nvPr>
        </p:nvSpPr>
        <p:spPr/>
        <p:txBody>
          <a:bodyPr/>
          <a:lstStyle/>
          <a:p>
            <a:fld id="{9EA0BE3B-158A-4EDF-80DC-E394A0D1600F}" type="slidenum">
              <a:rPr lang="en-US" smtClean="0"/>
              <a:pPr/>
              <a:t>15</a:t>
            </a:fld>
            <a:endParaRPr lang="en-US"/>
          </a:p>
        </p:txBody>
      </p:sp>
      <p:pic>
        <p:nvPicPr>
          <p:cNvPr id="7" name="Picture 6" descr="A graph of a bar graph&#10;&#10;Description automatically generated">
            <a:extLst>
              <a:ext uri="{FF2B5EF4-FFF2-40B4-BE49-F238E27FC236}">
                <a16:creationId xmlns:a16="http://schemas.microsoft.com/office/drawing/2014/main" id="{7A9C3278-8D59-42E8-831D-426A9E42CBAA}"/>
              </a:ext>
            </a:extLst>
          </p:cNvPr>
          <p:cNvPicPr/>
          <p:nvPr/>
        </p:nvPicPr>
        <p:blipFill>
          <a:blip r:embed="rId3"/>
          <a:stretch>
            <a:fillRect/>
          </a:stretch>
        </p:blipFill>
        <p:spPr>
          <a:xfrm>
            <a:off x="5367264" y="1327879"/>
            <a:ext cx="6532447" cy="4700070"/>
          </a:xfrm>
          <a:prstGeom prst="rect">
            <a:avLst/>
          </a:prstGeom>
        </p:spPr>
      </p:pic>
      <p:sp>
        <p:nvSpPr>
          <p:cNvPr id="9" name="TextBox 8">
            <a:extLst>
              <a:ext uri="{FF2B5EF4-FFF2-40B4-BE49-F238E27FC236}">
                <a16:creationId xmlns:a16="http://schemas.microsoft.com/office/drawing/2014/main" id="{80544AAF-659E-4514-BACB-F102EDB34B2F}"/>
              </a:ext>
            </a:extLst>
          </p:cNvPr>
          <p:cNvSpPr txBox="1"/>
          <p:nvPr/>
        </p:nvSpPr>
        <p:spPr>
          <a:xfrm>
            <a:off x="357556" y="1919283"/>
            <a:ext cx="4671644" cy="2115131"/>
          </a:xfrm>
          <a:prstGeom prst="rect">
            <a:avLst/>
          </a:prstGeom>
          <a:noFill/>
        </p:spPr>
        <p:txBody>
          <a:bodyPr wrap="square">
            <a:spAutoFit/>
          </a:bodyPr>
          <a:lstStyle/>
          <a:p>
            <a:pPr>
              <a:lnSpc>
                <a:spcPct val="150000"/>
              </a:lnSpc>
            </a:pPr>
            <a:r>
              <a:rPr lang="en-US">
                <a:solidFill>
                  <a:srgbClr val="000000"/>
                </a:solidFill>
                <a:latin typeface="Times New Roman" panose="02020603050405020304" pitchFamily="18" charset="0"/>
                <a:ea typeface="Lato" panose="020F0502020204030203" pitchFamily="34" charset="0"/>
                <a:cs typeface="Times New Roman" panose="02020603050405020304" pitchFamily="18" charset="0"/>
              </a:rPr>
              <a:t>T</a:t>
            </a:r>
            <a:r>
              <a:rPr lang="en-US" sz="180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here are over 600 companies with an operating time ranging </a:t>
            </a:r>
            <a:r>
              <a:rPr lang="en-US" sz="1800" b="1">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from 13 to 32 years </a:t>
            </a:r>
            <a:r>
              <a:rPr lang="en-US" sz="180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that are implementing process innovation, which is nearly </a:t>
            </a:r>
            <a:r>
              <a:rPr lang="en-US" sz="1800" b="1">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double</a:t>
            </a:r>
            <a:r>
              <a:rPr lang="en-US" sz="180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 the number of companies with an operating time of </a:t>
            </a:r>
            <a:r>
              <a:rPr lang="en-US" sz="1800" b="1">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2 to 12</a:t>
            </a:r>
            <a:endParaRPr lang="en-US" b="1">
              <a:latin typeface="Times New Roman" panose="02020603050405020304" pitchFamily="18" charset="0"/>
              <a:ea typeface="Lato" panose="020F0502020204030203"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017D562B-1878-427E-9552-7A886DDB00F1}"/>
              </a:ext>
            </a:extLst>
          </p:cNvPr>
          <p:cNvSpPr txBox="1"/>
          <p:nvPr/>
        </p:nvSpPr>
        <p:spPr>
          <a:xfrm>
            <a:off x="338736" y="4186608"/>
            <a:ext cx="5157304" cy="1708866"/>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180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The longer-established companies need to carry out service and product innovation processes in order to meet market demands and gain market share</a:t>
            </a:r>
            <a:endParaRPr lang="en-US">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8BA185DD-5C33-4AE4-985B-66AD8A692CCA}"/>
              </a:ext>
            </a:extLst>
          </p:cNvPr>
          <p:cNvSpPr/>
          <p:nvPr/>
        </p:nvSpPr>
        <p:spPr>
          <a:xfrm>
            <a:off x="357556" y="1374787"/>
            <a:ext cx="4671644" cy="544496"/>
          </a:xfrm>
          <a:prstGeom prst="rect">
            <a:avLst/>
          </a:prstGeom>
          <a:solidFill>
            <a:srgbClr val="0037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latin typeface="Times New Roman" panose="02020603050405020304" pitchFamily="18" charset="0"/>
                <a:ea typeface="Lato" panose="020F0502020204030203" pitchFamily="34" charset="0"/>
                <a:cs typeface="Times New Roman" panose="02020603050405020304" pitchFamily="18" charset="0"/>
              </a:rPr>
              <a:t>Age Firms and Process Innovation</a:t>
            </a:r>
          </a:p>
        </p:txBody>
      </p:sp>
      <p:sp>
        <p:nvSpPr>
          <p:cNvPr id="8" name="Title 2">
            <a:extLst>
              <a:ext uri="{FF2B5EF4-FFF2-40B4-BE49-F238E27FC236}">
                <a16:creationId xmlns:a16="http://schemas.microsoft.com/office/drawing/2014/main" id="{0B2F1620-0FB8-6215-DDE5-1E82E7C95E86}"/>
              </a:ext>
            </a:extLst>
          </p:cNvPr>
          <p:cNvSpPr>
            <a:spLocks noGrp="1"/>
          </p:cNvSpPr>
          <p:nvPr>
            <p:ph type="title"/>
          </p:nvPr>
        </p:nvSpPr>
        <p:spPr>
          <a:xfrm>
            <a:off x="677472" y="830051"/>
            <a:ext cx="11514528" cy="436098"/>
          </a:xfrm>
        </p:spPr>
        <p:txBody>
          <a:bodyPr/>
          <a:lstStyle/>
          <a:p>
            <a:r>
              <a:rPr lang="en-US" sz="2400" b="0">
                <a:solidFill>
                  <a:schemeClr val="tx1"/>
                </a:solidFill>
              </a:rPr>
              <a:t>3. </a:t>
            </a:r>
            <a:r>
              <a:rPr lang="en-US" sz="2400" b="0" kern="100">
                <a:solidFill>
                  <a:schemeClr val="tx1"/>
                </a:solidFill>
                <a:effectLst/>
              </a:rPr>
              <a:t>Status of Innovation and Technology of Vietnamese Firms 2023</a:t>
            </a:r>
            <a:endParaRPr lang="en-US" sz="2400" b="0">
              <a:solidFill>
                <a:schemeClr val="tx1"/>
              </a:solidFill>
            </a:endParaRPr>
          </a:p>
        </p:txBody>
      </p:sp>
      <p:sp>
        <p:nvSpPr>
          <p:cNvPr id="3" name="Title 1">
            <a:extLst>
              <a:ext uri="{FF2B5EF4-FFF2-40B4-BE49-F238E27FC236}">
                <a16:creationId xmlns:a16="http://schemas.microsoft.com/office/drawing/2014/main" id="{887C1916-B6DC-C9F4-11EE-AD44C7056C79}"/>
              </a:ext>
            </a:extLst>
          </p:cNvPr>
          <p:cNvSpPr txBox="1">
            <a:spLocks/>
          </p:cNvSpPr>
          <p:nvPr/>
        </p:nvSpPr>
        <p:spPr>
          <a:xfrm>
            <a:off x="338736" y="112543"/>
            <a:ext cx="11738469" cy="436098"/>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II. OVERVIEW THE STATUS OF I&amp;T OF VIETNAMESE FIRMS</a:t>
            </a:r>
          </a:p>
        </p:txBody>
      </p:sp>
    </p:spTree>
    <p:extLst>
      <p:ext uri="{BB962C8B-B14F-4D97-AF65-F5344CB8AC3E}">
        <p14:creationId xmlns:p14="http://schemas.microsoft.com/office/powerpoint/2010/main" val="2552056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568994" y="2730113"/>
            <a:ext cx="5054012" cy="1397773"/>
          </a:xfrm>
        </p:spPr>
        <p:txBody>
          <a:bodyPr/>
          <a:lstStyle/>
          <a:p>
            <a:r>
              <a:rPr lang="en-US"/>
              <a:t>B. REGRESSION MODEL</a:t>
            </a:r>
          </a:p>
        </p:txBody>
      </p:sp>
    </p:spTree>
    <p:extLst>
      <p:ext uri="{BB962C8B-B14F-4D97-AF65-F5344CB8AC3E}">
        <p14:creationId xmlns:p14="http://schemas.microsoft.com/office/powerpoint/2010/main" val="1234004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 TARGET</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672723" y="1107757"/>
            <a:ext cx="10846553" cy="4909124"/>
          </a:xfrm>
        </p:spPr>
        <p:txBody>
          <a:bodyPr/>
          <a:lstStyle/>
          <a:p>
            <a:pPr>
              <a:lnSpc>
                <a:spcPct val="150000"/>
              </a:lnSpc>
            </a:pPr>
            <a:r>
              <a:rPr lang="en-US" kern="100">
                <a:latin typeface="Times New Roman" panose="02020603050405020304" pitchFamily="18" charset="0"/>
                <a:ea typeface="DengXian" panose="02010600030101010101" pitchFamily="2" charset="-122"/>
                <a:cs typeface="Arial" panose="020B0604020202020204" pitchFamily="34" charset="0"/>
              </a:rPr>
              <a:t>Es</a:t>
            </a:r>
            <a:r>
              <a:rPr lang="en-US" sz="2800" kern="100">
                <a:effectLst/>
                <a:latin typeface="Times New Roman" panose="02020603050405020304" pitchFamily="18" charset="0"/>
                <a:ea typeface="DengXian" panose="02010600030101010101" pitchFamily="2" charset="-122"/>
                <a:cs typeface="Arial" panose="020B0604020202020204" pitchFamily="34" charset="0"/>
              </a:rPr>
              <a:t>timate the impact of Innovation and Technology to Firms performance in 2023</a:t>
            </a:r>
          </a:p>
          <a:p>
            <a:pPr>
              <a:lnSpc>
                <a:spcPct val="150000"/>
              </a:lnSpc>
            </a:pPr>
            <a:r>
              <a:rPr lang="en-US" kern="100">
                <a:latin typeface="Times New Roman" panose="02020603050405020304" pitchFamily="18" charset="0"/>
                <a:ea typeface="DengXian" panose="02010600030101010101" pitchFamily="2" charset="-122"/>
                <a:cs typeface="Arial" panose="020B0604020202020204" pitchFamily="34" charset="0"/>
              </a:rPr>
              <a:t>I</a:t>
            </a:r>
            <a:r>
              <a:rPr lang="en-US" sz="2800" kern="100">
                <a:effectLst/>
                <a:latin typeface="Times New Roman" panose="02020603050405020304" pitchFamily="18" charset="0"/>
                <a:ea typeface="DengXian" panose="02010600030101010101" pitchFamily="2" charset="-122"/>
                <a:cs typeface="Arial" panose="020B0604020202020204" pitchFamily="34" charset="0"/>
              </a:rPr>
              <a:t>dentify which factors of Innovation and Technology have the most influence on the total annual sales of the company</a:t>
            </a:r>
          </a:p>
          <a:p>
            <a:pPr marL="0" indent="0">
              <a:lnSpc>
                <a:spcPct val="150000"/>
              </a:lnSpc>
              <a:buNone/>
            </a:pPr>
            <a:r>
              <a:rPr lang="en-US" kern="100">
                <a:latin typeface="Times New Roman" panose="02020603050405020304" pitchFamily="18" charset="0"/>
                <a:ea typeface="DengXian" panose="02010600030101010101" pitchFamily="2" charset="-122"/>
                <a:cs typeface="Arial" panose="020B0604020202020204" pitchFamily="34" charset="0"/>
                <a:sym typeface="Wingdings" panose="05000000000000000000" pitchFamily="2" charset="2"/>
              </a:rPr>
              <a:t> T</a:t>
            </a:r>
            <a:r>
              <a:rPr lang="en-US" sz="2800" kern="100">
                <a:effectLst/>
                <a:latin typeface="Times New Roman" panose="02020603050405020304" pitchFamily="18" charset="0"/>
                <a:ea typeface="DengXian" panose="02010600030101010101" pitchFamily="2" charset="-122"/>
                <a:cs typeface="Arial" panose="020B0604020202020204" pitchFamily="34" charset="0"/>
              </a:rPr>
              <a:t>he enterprise can implement suitable strategies related to Innovation and Technology to improve the annual sales</a:t>
            </a: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17</a:t>
            </a:fld>
            <a:endParaRPr lang="en-US"/>
          </a:p>
        </p:txBody>
      </p:sp>
    </p:spTree>
    <p:extLst>
      <p:ext uri="{BB962C8B-B14F-4D97-AF65-F5344CB8AC3E}">
        <p14:creationId xmlns:p14="http://schemas.microsoft.com/office/powerpoint/2010/main" val="782479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II. VARIABLES DEFINITION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5" name="Rectangle: Rounded Corners 4">
            <a:extLst>
              <a:ext uri="{FF2B5EF4-FFF2-40B4-BE49-F238E27FC236}">
                <a16:creationId xmlns:a16="http://schemas.microsoft.com/office/drawing/2014/main" id="{66558FB9-C626-8A67-16F7-0CDDAA06C7AC}"/>
              </a:ext>
            </a:extLst>
          </p:cNvPr>
          <p:cNvSpPr/>
          <p:nvPr/>
        </p:nvSpPr>
        <p:spPr>
          <a:xfrm>
            <a:off x="385099" y="1032000"/>
            <a:ext cx="3153916" cy="616016"/>
          </a:xfrm>
          <a:prstGeom prst="roundRect">
            <a:avLst>
              <a:gd name="adj" fmla="val 2079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latin typeface="Times New Roman" panose="02020603050405020304" pitchFamily="18" charset="0"/>
                <a:ea typeface="DengXian" panose="02010600030101010101" pitchFamily="2" charset="-122"/>
              </a:rPr>
              <a:t>Dependent Variable</a:t>
            </a:r>
            <a:endParaRPr lang="en-US" sz="2000"/>
          </a:p>
        </p:txBody>
      </p:sp>
      <p:sp>
        <p:nvSpPr>
          <p:cNvPr id="8" name="TextBox 7">
            <a:extLst>
              <a:ext uri="{FF2B5EF4-FFF2-40B4-BE49-F238E27FC236}">
                <a16:creationId xmlns:a16="http://schemas.microsoft.com/office/drawing/2014/main" id="{C3C806C8-E3C0-0406-7A22-E485FC545BF8}"/>
              </a:ext>
            </a:extLst>
          </p:cNvPr>
          <p:cNvSpPr txBox="1"/>
          <p:nvPr/>
        </p:nvSpPr>
        <p:spPr>
          <a:xfrm>
            <a:off x="1297506" y="1771816"/>
            <a:ext cx="8376313" cy="424155"/>
          </a:xfrm>
          <a:prstGeom prst="rect">
            <a:avLst/>
          </a:prstGeom>
          <a:noFill/>
        </p:spPr>
        <p:txBody>
          <a:bodyPr wrap="square">
            <a:spAutoFit/>
          </a:bodyPr>
          <a:lstStyle/>
          <a:p>
            <a:pPr marL="342900" lvl="0" indent="-342900" algn="just">
              <a:lnSpc>
                <a:spcPct val="130000"/>
              </a:lnSpc>
              <a:spcAft>
                <a:spcPts val="800"/>
              </a:spcAft>
              <a:buFont typeface="Symbol" panose="05050102010706020507" pitchFamily="18" charset="2"/>
              <a:buChar char=""/>
            </a:pPr>
            <a:r>
              <a:rPr lang="en-US" b="1" kern="100">
                <a:effectLst/>
                <a:latin typeface="Times New Roman" panose="02020603050405020304" pitchFamily="18" charset="0"/>
                <a:ea typeface="DengXian" panose="02010600030101010101" pitchFamily="2" charset="-122"/>
                <a:cs typeface="Arial" panose="020B0604020202020204" pitchFamily="34" charset="0"/>
              </a:rPr>
              <a:t>d2_log</a:t>
            </a:r>
            <a:r>
              <a:rPr lang="en-US" kern="100">
                <a:effectLst/>
                <a:latin typeface="Times New Roman" panose="02020603050405020304" pitchFamily="18" charset="0"/>
                <a:ea typeface="DengXian" panose="02010600030101010101" pitchFamily="2" charset="-122"/>
                <a:cs typeface="Arial" panose="020B0604020202020204" pitchFamily="34" charset="0"/>
              </a:rPr>
              <a:t>: logarithm of total annual sales of firms in 2023</a:t>
            </a:r>
            <a:endParaRPr lang="en-US" kern="100">
              <a:effectLst/>
              <a:latin typeface="Aptos" panose="020B0004020202020204" pitchFamily="34" charset="0"/>
              <a:ea typeface="DengXian" panose="02010600030101010101" pitchFamily="2" charset="-122"/>
              <a:cs typeface="Arial" panose="020B0604020202020204" pitchFamily="34" charset="0"/>
            </a:endParaRPr>
          </a:p>
        </p:txBody>
      </p:sp>
      <p:sp>
        <p:nvSpPr>
          <p:cNvPr id="9" name="Rectangle: Rounded Corners 8">
            <a:extLst>
              <a:ext uri="{FF2B5EF4-FFF2-40B4-BE49-F238E27FC236}">
                <a16:creationId xmlns:a16="http://schemas.microsoft.com/office/drawing/2014/main" id="{001F307C-1508-609D-1F58-5CFD3B969D26}"/>
              </a:ext>
            </a:extLst>
          </p:cNvPr>
          <p:cNvSpPr/>
          <p:nvPr/>
        </p:nvSpPr>
        <p:spPr>
          <a:xfrm>
            <a:off x="385099" y="2370650"/>
            <a:ext cx="3153916" cy="616016"/>
          </a:xfrm>
          <a:prstGeom prst="roundRect">
            <a:avLst>
              <a:gd name="adj" fmla="val 2079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latin typeface="Times New Roman" panose="02020603050405020304" pitchFamily="18" charset="0"/>
                <a:ea typeface="DengXian" panose="02010600030101010101" pitchFamily="2" charset="-122"/>
              </a:rPr>
              <a:t>Independent Variables</a:t>
            </a:r>
            <a:endParaRPr lang="en-US" sz="2000"/>
          </a:p>
        </p:txBody>
      </p:sp>
      <p:sp>
        <p:nvSpPr>
          <p:cNvPr id="11" name="TextBox 10">
            <a:extLst>
              <a:ext uri="{FF2B5EF4-FFF2-40B4-BE49-F238E27FC236}">
                <a16:creationId xmlns:a16="http://schemas.microsoft.com/office/drawing/2014/main" id="{0E96DE8D-728C-704F-4793-637288166C4E}"/>
              </a:ext>
            </a:extLst>
          </p:cNvPr>
          <p:cNvSpPr txBox="1"/>
          <p:nvPr/>
        </p:nvSpPr>
        <p:spPr>
          <a:xfrm>
            <a:off x="1297506" y="3087391"/>
            <a:ext cx="9858174" cy="3054939"/>
          </a:xfrm>
          <a:prstGeom prst="rect">
            <a:avLst/>
          </a:prstGeom>
          <a:noFill/>
        </p:spPr>
        <p:txBody>
          <a:bodyPr wrap="square">
            <a:spAutoFit/>
          </a:bodyPr>
          <a:lstStyle/>
          <a:p>
            <a:pPr marL="342900" lvl="0" indent="-342900" algn="just">
              <a:lnSpc>
                <a:spcPct val="120000"/>
              </a:lnSpc>
              <a:buFont typeface="Symbol" panose="05050102010706020507" pitchFamily="18" charset="2"/>
              <a:buChar char=""/>
            </a:pPr>
            <a:r>
              <a:rPr lang="en-US" b="1" kern="100">
                <a:effectLst/>
                <a:latin typeface="Times New Roman" panose="02020603050405020304" pitchFamily="18" charset="0"/>
                <a:ea typeface="DengXian" panose="02010600030101010101" pitchFamily="2" charset="-122"/>
                <a:cs typeface="Times New Roman" panose="02020603050405020304" pitchFamily="18" charset="0"/>
              </a:rPr>
              <a:t>b8, e6, c22b, h1, h5, h8, a6a: </a:t>
            </a:r>
            <a:r>
              <a:rPr lang="en-US" kern="100">
                <a:effectLst/>
                <a:latin typeface="Times New Roman" panose="02020603050405020304" pitchFamily="18" charset="0"/>
                <a:ea typeface="DengXian" panose="02010600030101010101" pitchFamily="2" charset="-122"/>
                <a:cs typeface="Times New Roman" panose="02020603050405020304" pitchFamily="18" charset="0"/>
              </a:rPr>
              <a:t>see variables definition in Part A</a:t>
            </a:r>
            <a:endParaRPr lang="en-US" b="1" kern="100">
              <a:effectLst/>
              <a:latin typeface="Times New Roman" panose="02020603050405020304" pitchFamily="18" charset="0"/>
              <a:ea typeface="DengXian" panose="02010600030101010101" pitchFamily="2" charset="-122"/>
              <a:cs typeface="Times New Roman" panose="02020603050405020304" pitchFamily="18" charset="0"/>
            </a:endParaRPr>
          </a:p>
          <a:p>
            <a:pPr marL="342900" lvl="0" indent="-342900" algn="just">
              <a:lnSpc>
                <a:spcPct val="120000"/>
              </a:lnSpc>
              <a:buFont typeface="Symbol" panose="05050102010706020507" pitchFamily="18" charset="2"/>
              <a:buChar char=""/>
            </a:pPr>
            <a:r>
              <a:rPr lang="en-US" b="1" kern="100">
                <a:effectLst/>
                <a:latin typeface="Times New Roman" panose="02020603050405020304" pitchFamily="18" charset="0"/>
                <a:ea typeface="DengXian" panose="02010600030101010101" pitchFamily="2" charset="-122"/>
                <a:cs typeface="Times New Roman" panose="02020603050405020304" pitchFamily="18" charset="0"/>
              </a:rPr>
              <a:t>f1</a:t>
            </a:r>
            <a:r>
              <a:rPr lang="en-US" kern="100">
                <a:effectLst/>
                <a:latin typeface="Times New Roman" panose="02020603050405020304" pitchFamily="18" charset="0"/>
                <a:ea typeface="DengXian" panose="02010600030101010101" pitchFamily="2" charset="-122"/>
                <a:cs typeface="Times New Roman" panose="02020603050405020304" pitchFamily="18" charset="0"/>
              </a:rPr>
              <a:t>: the capacity ultilzation (%) of this establishment in last FY</a:t>
            </a:r>
          </a:p>
          <a:p>
            <a:pPr marL="342900" lvl="0" indent="-342900" algn="just">
              <a:lnSpc>
                <a:spcPct val="120000"/>
              </a:lnSpc>
              <a:buFont typeface="Symbol" panose="05050102010706020507" pitchFamily="18" charset="2"/>
              <a:buChar char=""/>
            </a:pPr>
            <a:r>
              <a:rPr lang="en-US" b="1" kern="100">
                <a:effectLst/>
                <a:latin typeface="Times New Roman" panose="02020603050405020304" pitchFamily="18" charset="0"/>
                <a:ea typeface="DengXian" panose="02010600030101010101" pitchFamily="2" charset="-122"/>
                <a:cs typeface="Times New Roman" panose="02020603050405020304" pitchFamily="18" charset="0"/>
              </a:rPr>
              <a:t>c36</a:t>
            </a:r>
            <a:r>
              <a:rPr lang="en-US" kern="100">
                <a:effectLst/>
                <a:latin typeface="Times New Roman" panose="02020603050405020304" pitchFamily="18" charset="0"/>
                <a:ea typeface="DengXian" panose="02010600030101010101" pitchFamily="2" charset="-122"/>
                <a:cs typeface="Times New Roman" panose="02020603050405020304" pitchFamily="18" charset="0"/>
              </a:rPr>
              <a:t>: whether establishment apply to obtain fixed broadband internet connection over the last 2 years </a:t>
            </a:r>
            <a:r>
              <a:rPr lang="en-US" i="1" kern="100">
                <a:effectLst/>
                <a:latin typeface="Times New Roman" panose="02020603050405020304" pitchFamily="18" charset="0"/>
                <a:ea typeface="DengXian" panose="02010600030101010101" pitchFamily="2" charset="-122"/>
                <a:cs typeface="Times New Roman" panose="02020603050405020304" pitchFamily="18" charset="0"/>
              </a:rPr>
              <a:t>(1: Yes, 2: No)</a:t>
            </a:r>
          </a:p>
          <a:p>
            <a:pPr marL="342900" lvl="0" indent="-342900" algn="just">
              <a:lnSpc>
                <a:spcPct val="120000"/>
              </a:lnSpc>
              <a:buFont typeface="Symbol" panose="05050102010706020507" pitchFamily="18" charset="2"/>
              <a:buChar char=""/>
            </a:pPr>
            <a:r>
              <a:rPr lang="en-US" b="1" kern="100">
                <a:effectLst/>
                <a:latin typeface="Times New Roman" panose="02020603050405020304" pitchFamily="18" charset="0"/>
                <a:ea typeface="DengXian" panose="02010600030101010101" pitchFamily="2" charset="-122"/>
                <a:cs typeface="Times New Roman" panose="02020603050405020304" pitchFamily="18" charset="0"/>
              </a:rPr>
              <a:t>c39:</a:t>
            </a:r>
            <a:r>
              <a:rPr lang="en-US" kern="100">
                <a:effectLst/>
                <a:latin typeface="Times New Roman" panose="02020603050405020304" pitchFamily="18" charset="0"/>
                <a:ea typeface="DengXian" panose="02010600030101010101" pitchFamily="2" charset="-122"/>
                <a:cs typeface="Times New Roman" panose="02020603050405020304" pitchFamily="18" charset="0"/>
              </a:rPr>
              <a:t> is there any internet disruptions in last FY </a:t>
            </a:r>
            <a:r>
              <a:rPr lang="en-US" i="1" kern="100">
                <a:effectLst/>
                <a:latin typeface="Times New Roman" panose="02020603050405020304" pitchFamily="18" charset="0"/>
                <a:ea typeface="DengXian" panose="02010600030101010101" pitchFamily="2" charset="-122"/>
                <a:cs typeface="Times New Roman" panose="02020603050405020304" pitchFamily="18" charset="0"/>
              </a:rPr>
              <a:t>(1: Yes, 2: No)</a:t>
            </a:r>
          </a:p>
          <a:p>
            <a:pPr marL="342900" lvl="0" indent="-342900" algn="just">
              <a:lnSpc>
                <a:spcPct val="120000"/>
              </a:lnSpc>
              <a:buFont typeface="Symbol" panose="05050102010706020507" pitchFamily="18" charset="2"/>
              <a:buChar char=""/>
            </a:pPr>
            <a:r>
              <a:rPr lang="en-US" b="1" kern="100">
                <a:effectLst/>
                <a:latin typeface="Times New Roman" panose="02020603050405020304" pitchFamily="18" charset="0"/>
                <a:ea typeface="DengXian" panose="02010600030101010101" pitchFamily="2" charset="-122"/>
                <a:cs typeface="Times New Roman" panose="02020603050405020304" pitchFamily="18" charset="0"/>
              </a:rPr>
              <a:t>l4b</a:t>
            </a:r>
            <a:r>
              <a:rPr lang="en-US" kern="100">
                <a:effectLst/>
                <a:latin typeface="Times New Roman" panose="02020603050405020304" pitchFamily="18" charset="0"/>
                <a:ea typeface="DengXian" panose="02010600030101010101" pitchFamily="2" charset="-122"/>
                <a:cs typeface="Times New Roman" panose="02020603050405020304" pitchFamily="18" charset="0"/>
              </a:rPr>
              <a:t>: number of permanent, full-time low skilled production worker</a:t>
            </a:r>
          </a:p>
          <a:p>
            <a:pPr marL="342900" lvl="0" indent="-342900" algn="just">
              <a:lnSpc>
                <a:spcPct val="120000"/>
              </a:lnSpc>
              <a:buFont typeface="Symbol" panose="05050102010706020507" pitchFamily="18" charset="2"/>
              <a:buChar char=""/>
            </a:pPr>
            <a:r>
              <a:rPr lang="en-US" b="1" kern="100">
                <a:effectLst/>
                <a:latin typeface="Times New Roman" panose="02020603050405020304" pitchFamily="18" charset="0"/>
                <a:ea typeface="DengXian" panose="02010600030101010101" pitchFamily="2" charset="-122"/>
                <a:cs typeface="Times New Roman" panose="02020603050405020304" pitchFamily="18" charset="0"/>
              </a:rPr>
              <a:t>l1</a:t>
            </a:r>
            <a:r>
              <a:rPr lang="en-US" kern="100">
                <a:effectLst/>
                <a:latin typeface="Times New Roman" panose="02020603050405020304" pitchFamily="18" charset="0"/>
                <a:ea typeface="DengXian" panose="02010600030101010101" pitchFamily="2" charset="-122"/>
                <a:cs typeface="Times New Roman" panose="02020603050405020304" pitchFamily="18" charset="0"/>
              </a:rPr>
              <a:t>: number of permanent, full-time employees at end of last FY</a:t>
            </a:r>
          </a:p>
          <a:p>
            <a:pPr marL="342900" lvl="0" indent="-342900" algn="just">
              <a:lnSpc>
                <a:spcPct val="120000"/>
              </a:lnSpc>
              <a:spcAft>
                <a:spcPts val="800"/>
              </a:spcAft>
              <a:buFont typeface="Symbol" panose="05050102010706020507" pitchFamily="18" charset="2"/>
              <a:buChar char=""/>
            </a:pPr>
            <a:r>
              <a:rPr lang="en-US" b="1" kern="100">
                <a:effectLst/>
                <a:latin typeface="Times New Roman" panose="02020603050405020304" pitchFamily="18" charset="0"/>
                <a:ea typeface="DengXian" panose="02010600030101010101" pitchFamily="2" charset="-122"/>
                <a:cs typeface="Times New Roman" panose="02020603050405020304" pitchFamily="18" charset="0"/>
              </a:rPr>
              <a:t>a2</a:t>
            </a:r>
            <a:r>
              <a:rPr lang="en-US" kern="100">
                <a:effectLst/>
                <a:latin typeface="Times New Roman" panose="02020603050405020304" pitchFamily="18" charset="0"/>
                <a:ea typeface="DengXian" panose="02010600030101010101" pitchFamily="2" charset="-122"/>
                <a:cs typeface="Times New Roman" panose="02020603050405020304" pitchFamily="18" charset="0"/>
              </a:rPr>
              <a:t>: sampling region </a:t>
            </a:r>
            <a:r>
              <a:rPr lang="en-US" i="1" kern="100">
                <a:effectLst/>
                <a:latin typeface="Times New Roman" panose="02020603050405020304" pitchFamily="18" charset="0"/>
                <a:ea typeface="DengXian" panose="02010600030101010101" pitchFamily="2" charset="-122"/>
                <a:cs typeface="Times New Roman" panose="02020603050405020304" pitchFamily="18" charset="0"/>
              </a:rPr>
              <a:t>(1: Northern Central region, the Central Coast, Central Highlands; 2: Red River Delta; 3: Northern Midlands and Mountains; 4: Southeast; 5: Mekong River Delta)</a:t>
            </a:r>
          </a:p>
        </p:txBody>
      </p:sp>
    </p:spTree>
    <p:extLst>
      <p:ext uri="{BB962C8B-B14F-4D97-AF65-F5344CB8AC3E}">
        <p14:creationId xmlns:p14="http://schemas.microsoft.com/office/powerpoint/2010/main" val="71457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III. RELATIONSHIPS DESCRIPTION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19</a:t>
            </a:fld>
            <a:endParaRPr lang="en-US"/>
          </a:p>
        </p:txBody>
      </p:sp>
      <p:pic>
        <p:nvPicPr>
          <p:cNvPr id="5" name="Picture 4" descr="A graph with a line graph&#10;&#10;Description automatically generated with medium confidence">
            <a:extLst>
              <a:ext uri="{FF2B5EF4-FFF2-40B4-BE49-F238E27FC236}">
                <a16:creationId xmlns:a16="http://schemas.microsoft.com/office/drawing/2014/main" id="{73B720A7-EA55-79D7-3B78-262EBA9A52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33713" y="919479"/>
            <a:ext cx="9724574" cy="5202558"/>
          </a:xfrm>
          <a:prstGeom prst="rect">
            <a:avLst/>
          </a:prstGeom>
          <a:noFill/>
        </p:spPr>
      </p:pic>
      <p:cxnSp>
        <p:nvCxnSpPr>
          <p:cNvPr id="7" name="Straight Arrow Connector 6">
            <a:extLst>
              <a:ext uri="{FF2B5EF4-FFF2-40B4-BE49-F238E27FC236}">
                <a16:creationId xmlns:a16="http://schemas.microsoft.com/office/drawing/2014/main" id="{C1B34F89-E056-85FB-80B3-303F919AD851}"/>
              </a:ext>
            </a:extLst>
          </p:cNvPr>
          <p:cNvCxnSpPr>
            <a:cxnSpLocks/>
          </p:cNvCxnSpPr>
          <p:nvPr/>
        </p:nvCxnSpPr>
        <p:spPr>
          <a:xfrm flipH="1">
            <a:off x="2743200" y="1881574"/>
            <a:ext cx="554182" cy="86583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23CE38CF-A05C-F593-8CC5-1298300B7ECA}"/>
              </a:ext>
            </a:extLst>
          </p:cNvPr>
          <p:cNvSpPr/>
          <p:nvPr/>
        </p:nvSpPr>
        <p:spPr>
          <a:xfrm>
            <a:off x="3020291" y="1659797"/>
            <a:ext cx="3153916" cy="616016"/>
          </a:xfrm>
          <a:prstGeom prst="roundRect">
            <a:avLst>
              <a:gd name="adj" fmla="val 2079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latin typeface="Times New Roman" panose="02020603050405020304" pitchFamily="18" charset="0"/>
                <a:ea typeface="DengXian" panose="02010600030101010101" pitchFamily="2" charset="-122"/>
              </a:rPr>
              <a:t>T</a:t>
            </a:r>
            <a:r>
              <a:rPr lang="en-US" sz="1400">
                <a:effectLst/>
                <a:latin typeface="Times New Roman" panose="02020603050405020304" pitchFamily="18" charset="0"/>
                <a:ea typeface="DengXian" panose="02010600030101010101" pitchFamily="2" charset="-122"/>
              </a:rPr>
              <a:t>he distribution of the total annual sales is highly skewed to the right</a:t>
            </a:r>
            <a:endParaRPr lang="en-US" sz="1400"/>
          </a:p>
        </p:txBody>
      </p:sp>
      <p:sp>
        <p:nvSpPr>
          <p:cNvPr id="13" name="Rectangle: Rounded Corners 12">
            <a:extLst>
              <a:ext uri="{FF2B5EF4-FFF2-40B4-BE49-F238E27FC236}">
                <a16:creationId xmlns:a16="http://schemas.microsoft.com/office/drawing/2014/main" id="{B1300594-AA6C-DF18-C9D8-23628AF17F1B}"/>
              </a:ext>
            </a:extLst>
          </p:cNvPr>
          <p:cNvSpPr/>
          <p:nvPr/>
        </p:nvSpPr>
        <p:spPr>
          <a:xfrm>
            <a:off x="3131304" y="4598887"/>
            <a:ext cx="2823716" cy="616016"/>
          </a:xfrm>
          <a:prstGeom prst="roundRect">
            <a:avLst>
              <a:gd name="adj" fmla="val 2079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effectLst/>
                <a:latin typeface="Times New Roman" panose="02020603050405020304" pitchFamily="18" charset="0"/>
                <a:ea typeface="DengXian" panose="02010600030101010101" pitchFamily="2" charset="-122"/>
              </a:rPr>
              <a:t>Most revenue values ​​are concentrated in small values</a:t>
            </a:r>
            <a:endParaRPr lang="en-US" sz="1400"/>
          </a:p>
        </p:txBody>
      </p:sp>
      <p:sp>
        <p:nvSpPr>
          <p:cNvPr id="6" name="Rectangle: Rounded Corners 5">
            <a:extLst>
              <a:ext uri="{FF2B5EF4-FFF2-40B4-BE49-F238E27FC236}">
                <a16:creationId xmlns:a16="http://schemas.microsoft.com/office/drawing/2014/main" id="{E0B18A54-EC25-0447-9229-104FE2F886B1}"/>
              </a:ext>
            </a:extLst>
          </p:cNvPr>
          <p:cNvSpPr/>
          <p:nvPr/>
        </p:nvSpPr>
        <p:spPr>
          <a:xfrm>
            <a:off x="4928668" y="2936600"/>
            <a:ext cx="2918328" cy="616016"/>
          </a:xfrm>
          <a:prstGeom prst="roundRect">
            <a:avLst>
              <a:gd name="adj" fmla="val 20790"/>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Times New Roman" panose="02020603050405020304" pitchFamily="18" charset="0"/>
                <a:ea typeface="DengXian" panose="02010600030101010101" pitchFamily="2" charset="-122"/>
              </a:rPr>
              <a:t>T</a:t>
            </a:r>
            <a:r>
              <a:rPr lang="en-US" sz="1600">
                <a:effectLst/>
                <a:latin typeface="Times New Roman" panose="02020603050405020304" pitchFamily="18" charset="0"/>
                <a:ea typeface="DengXian" panose="02010600030101010101" pitchFamily="2" charset="-122"/>
              </a:rPr>
              <a:t>he total annual sales are mainly below 500,000B VND</a:t>
            </a:r>
            <a:endParaRPr lang="en-US" sz="1600"/>
          </a:p>
        </p:txBody>
      </p:sp>
      <p:cxnSp>
        <p:nvCxnSpPr>
          <p:cNvPr id="10" name="Straight Arrow Connector 9">
            <a:extLst>
              <a:ext uri="{FF2B5EF4-FFF2-40B4-BE49-F238E27FC236}">
                <a16:creationId xmlns:a16="http://schemas.microsoft.com/office/drawing/2014/main" id="{E494D8AF-17E1-6DB4-9199-81CCECCD1469}"/>
              </a:ext>
            </a:extLst>
          </p:cNvPr>
          <p:cNvCxnSpPr>
            <a:cxnSpLocks/>
          </p:cNvCxnSpPr>
          <p:nvPr/>
        </p:nvCxnSpPr>
        <p:spPr>
          <a:xfrm flipH="1">
            <a:off x="7700211" y="4716325"/>
            <a:ext cx="394636" cy="61607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8F35EAC5-12A7-166F-BE7C-D2752E050051}"/>
              </a:ext>
            </a:extLst>
          </p:cNvPr>
          <p:cNvSpPr/>
          <p:nvPr/>
        </p:nvSpPr>
        <p:spPr>
          <a:xfrm>
            <a:off x="6912073" y="4314647"/>
            <a:ext cx="3830985" cy="463760"/>
          </a:xfrm>
          <a:prstGeom prst="roundRect">
            <a:avLst>
              <a:gd name="adj" fmla="val 2079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effectLst/>
                <a:latin typeface="Times New Roman" panose="02020603050405020304" pitchFamily="18" charset="0"/>
                <a:ea typeface="DengXian" panose="02010600030101010101" pitchFamily="2" charset="-122"/>
              </a:rPr>
              <a:t>Some very large outliers located far to the right</a:t>
            </a:r>
            <a:endParaRPr lang="en-US" sz="1400"/>
          </a:p>
        </p:txBody>
      </p:sp>
      <p:cxnSp>
        <p:nvCxnSpPr>
          <p:cNvPr id="16" name="Straight Arrow Connector 15">
            <a:extLst>
              <a:ext uri="{FF2B5EF4-FFF2-40B4-BE49-F238E27FC236}">
                <a16:creationId xmlns:a16="http://schemas.microsoft.com/office/drawing/2014/main" id="{966FF046-AD6A-378B-988B-BF413DDCBA26}"/>
              </a:ext>
            </a:extLst>
          </p:cNvPr>
          <p:cNvCxnSpPr>
            <a:cxnSpLocks/>
          </p:cNvCxnSpPr>
          <p:nvPr/>
        </p:nvCxnSpPr>
        <p:spPr>
          <a:xfrm>
            <a:off x="9952522" y="4778407"/>
            <a:ext cx="327259" cy="63099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Right Brace 21">
            <a:extLst>
              <a:ext uri="{FF2B5EF4-FFF2-40B4-BE49-F238E27FC236}">
                <a16:creationId xmlns:a16="http://schemas.microsoft.com/office/drawing/2014/main" id="{26A595B3-1B74-8E1F-5810-842DE599BB78}"/>
              </a:ext>
            </a:extLst>
          </p:cNvPr>
          <p:cNvSpPr/>
          <p:nvPr/>
        </p:nvSpPr>
        <p:spPr>
          <a:xfrm rot="5400000">
            <a:off x="3554607" y="4415383"/>
            <a:ext cx="115122" cy="2455838"/>
          </a:xfrm>
          <a:prstGeom prst="rightBrace">
            <a:avLst>
              <a:gd name="adj1" fmla="val 43518"/>
              <a:gd name="adj2"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2119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6" grpId="0" animBg="1"/>
      <p:bldP spid="15"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711190" y="1462393"/>
            <a:ext cx="10423132" cy="2262548"/>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nSpc>
                <a:spcPct val="110000"/>
              </a:lnSpc>
            </a:pPr>
            <a:r>
              <a:rPr lang="en-US" sz="4000">
                <a:latin typeface="Lato"/>
                <a:ea typeface="Lato"/>
                <a:cs typeface="Lato"/>
              </a:rPr>
              <a:t>THE STATUS OF INNOVATION AND TECHNOLOGY OF VIETNAMESE FIRMS &amp;  ITS IMPACT TO FIRMS PERFORMANCE</a:t>
            </a:r>
            <a:endParaRPr lang="en-US" sz="4000"/>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716246" y="3726920"/>
            <a:ext cx="7342482" cy="425460"/>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400">
                <a:latin typeface="Lato"/>
                <a:ea typeface="Lato"/>
                <a:cs typeface="Lato"/>
              </a:rPr>
              <a:t>GROUP 4</a:t>
            </a:r>
            <a:endParaRPr lang="en-US" sz="240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
        <p:nvSpPr>
          <p:cNvPr id="5" name="Title 6">
            <a:extLst>
              <a:ext uri="{FF2B5EF4-FFF2-40B4-BE49-F238E27FC236}">
                <a16:creationId xmlns:a16="http://schemas.microsoft.com/office/drawing/2014/main" id="{0FA32959-88A0-6B80-F181-AE6DE5067EFE}"/>
              </a:ext>
            </a:extLst>
          </p:cNvPr>
          <p:cNvSpPr txBox="1">
            <a:spLocks/>
          </p:cNvSpPr>
          <p:nvPr/>
        </p:nvSpPr>
        <p:spPr>
          <a:xfrm>
            <a:off x="712828" y="4143591"/>
            <a:ext cx="7342482" cy="204800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nSpc>
                <a:spcPct val="150000"/>
              </a:lnSpc>
            </a:pPr>
            <a:r>
              <a:rPr lang="en-US" sz="1800" b="0"/>
              <a:t>Tống Ngọc Huyền – 20213065</a:t>
            </a:r>
          </a:p>
          <a:p>
            <a:pPr>
              <a:lnSpc>
                <a:spcPct val="150000"/>
              </a:lnSpc>
            </a:pPr>
            <a:r>
              <a:rPr lang="en-US" sz="1800" b="0"/>
              <a:t>Nguyễn Ngọc Vân Khanh – 20213066</a:t>
            </a:r>
          </a:p>
          <a:p>
            <a:pPr>
              <a:lnSpc>
                <a:spcPct val="150000"/>
              </a:lnSpc>
            </a:pPr>
            <a:r>
              <a:rPr lang="en-US" sz="1800" b="0"/>
              <a:t>Nguyễn Đỗ Quyên – 20213093</a:t>
            </a:r>
          </a:p>
          <a:p>
            <a:pPr>
              <a:lnSpc>
                <a:spcPct val="150000"/>
              </a:lnSpc>
            </a:pPr>
            <a:r>
              <a:rPr lang="en-US" sz="1800" b="0"/>
              <a:t>Bùi Ánh Vân – 20213106</a:t>
            </a:r>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III. RELATIONSHIPS DESCRIPTION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20</a:t>
            </a:fld>
            <a:endParaRPr lang="en-US"/>
          </a:p>
        </p:txBody>
      </p:sp>
      <p:pic>
        <p:nvPicPr>
          <p:cNvPr id="7" name="Picture 6">
            <a:extLst>
              <a:ext uri="{FF2B5EF4-FFF2-40B4-BE49-F238E27FC236}">
                <a16:creationId xmlns:a16="http://schemas.microsoft.com/office/drawing/2014/main" id="{601A8A28-C223-D935-0ED0-BC95035254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6879" y="977174"/>
            <a:ext cx="8778242" cy="5177972"/>
          </a:xfrm>
          <a:prstGeom prst="rect">
            <a:avLst/>
          </a:prstGeom>
          <a:noFill/>
        </p:spPr>
      </p:pic>
      <p:sp>
        <p:nvSpPr>
          <p:cNvPr id="8" name="Rectangle: Rounded Corners 7">
            <a:extLst>
              <a:ext uri="{FF2B5EF4-FFF2-40B4-BE49-F238E27FC236}">
                <a16:creationId xmlns:a16="http://schemas.microsoft.com/office/drawing/2014/main" id="{2E3FB7F9-F9EB-ABCD-18DD-8A43D8E06FAC}"/>
              </a:ext>
            </a:extLst>
          </p:cNvPr>
          <p:cNvSpPr/>
          <p:nvPr/>
        </p:nvSpPr>
        <p:spPr>
          <a:xfrm>
            <a:off x="4160520" y="2334764"/>
            <a:ext cx="4632960" cy="1414276"/>
          </a:xfrm>
          <a:prstGeom prst="roundRect">
            <a:avLst>
              <a:gd name="adj" fmla="val 2079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kern="100">
                <a:latin typeface="Times New Roman" panose="02020603050405020304" pitchFamily="18" charset="0"/>
                <a:ea typeface="DengXian" panose="02010600030101010101" pitchFamily="2" charset="-122"/>
                <a:cs typeface="Arial" panose="020B0604020202020204" pitchFamily="34" charset="0"/>
              </a:rPr>
              <a:t>P</a:t>
            </a:r>
            <a:r>
              <a:rPr lang="en-US" kern="100">
                <a:effectLst/>
                <a:latin typeface="Times New Roman" panose="02020603050405020304" pitchFamily="18" charset="0"/>
                <a:ea typeface="DengXian" panose="02010600030101010101" pitchFamily="2" charset="-122"/>
                <a:cs typeface="Arial" panose="020B0604020202020204" pitchFamily="34" charset="0"/>
              </a:rPr>
              <a:t>ositive relationship between the ownership of internationally-recognized quality certifications and total annual sales</a:t>
            </a:r>
            <a:endParaRPr lang="en-US"/>
          </a:p>
        </p:txBody>
      </p:sp>
      <p:sp>
        <p:nvSpPr>
          <p:cNvPr id="9" name="Rectangle: Rounded Corners 8">
            <a:extLst>
              <a:ext uri="{FF2B5EF4-FFF2-40B4-BE49-F238E27FC236}">
                <a16:creationId xmlns:a16="http://schemas.microsoft.com/office/drawing/2014/main" id="{B9DC130B-46FF-9619-CD55-53759445408E}"/>
              </a:ext>
            </a:extLst>
          </p:cNvPr>
          <p:cNvSpPr/>
          <p:nvPr/>
        </p:nvSpPr>
        <p:spPr>
          <a:xfrm>
            <a:off x="1242190" y="7123227"/>
            <a:ext cx="10004929" cy="616016"/>
          </a:xfrm>
          <a:prstGeom prst="roundRect">
            <a:avLst>
              <a:gd name="adj" fmla="val 20790"/>
            </a:avLst>
          </a:prstGeom>
          <a:solidFill>
            <a:srgbClr val="E3296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kern="100">
                <a:latin typeface="Times New Roman" panose="02020603050405020304" pitchFamily="18" charset="0"/>
                <a:ea typeface="DengXian" panose="02010600030101010101" pitchFamily="2" charset="-122"/>
                <a:cs typeface="Arial" panose="020B0604020202020204" pitchFamily="34" charset="0"/>
              </a:rPr>
              <a:t>T</a:t>
            </a:r>
            <a:r>
              <a:rPr lang="en-US" sz="1600" kern="100">
                <a:effectLst/>
                <a:latin typeface="Times New Roman" panose="02020603050405020304" pitchFamily="18" charset="0"/>
                <a:ea typeface="DengXian" panose="02010600030101010101" pitchFamily="2" charset="-122"/>
                <a:cs typeface="Arial" panose="020B0604020202020204" pitchFamily="34" charset="0"/>
              </a:rPr>
              <a:t>he international-recognized quality certifications play a crucial role in enhancing the trust of customers</a:t>
            </a:r>
          </a:p>
          <a:p>
            <a:pPr algn="ctr"/>
            <a:r>
              <a:rPr lang="en-US" sz="1600" kern="100">
                <a:effectLst/>
                <a:latin typeface="Times New Roman" panose="02020603050405020304" pitchFamily="18" charset="0"/>
                <a:ea typeface="DengXian" panose="02010600030101010101" pitchFamily="2" charset="-122"/>
                <a:cs typeface="Arial" panose="020B0604020202020204" pitchFamily="34" charset="0"/>
                <a:sym typeface="Wingdings" panose="05000000000000000000" pitchFamily="2" charset="2"/>
              </a:rPr>
              <a:t> Contributing to the revenue growth</a:t>
            </a:r>
            <a:endParaRPr lang="en-US" sz="1600"/>
          </a:p>
        </p:txBody>
      </p:sp>
      <p:sp>
        <p:nvSpPr>
          <p:cNvPr id="3" name="TextBox 2">
            <a:extLst>
              <a:ext uri="{FF2B5EF4-FFF2-40B4-BE49-F238E27FC236}">
                <a16:creationId xmlns:a16="http://schemas.microsoft.com/office/drawing/2014/main" id="{40D7F341-6659-B21D-472F-AC1F381532BF}"/>
              </a:ext>
            </a:extLst>
          </p:cNvPr>
          <p:cNvSpPr txBox="1"/>
          <p:nvPr/>
        </p:nvSpPr>
        <p:spPr>
          <a:xfrm>
            <a:off x="10089700" y="6021708"/>
            <a:ext cx="1897708" cy="338554"/>
          </a:xfrm>
          <a:prstGeom prst="rect">
            <a:avLst/>
          </a:prstGeom>
          <a:noFill/>
        </p:spPr>
        <p:txBody>
          <a:bodyPr wrap="square" rtlCol="0">
            <a:spAutoFit/>
          </a:bodyPr>
          <a:lstStyle/>
          <a:p>
            <a:r>
              <a:rPr lang="en-US" sz="1600" i="1">
                <a:latin typeface="Times New Roman" panose="02020603050405020304" pitchFamily="18" charset="0"/>
                <a:cs typeface="Times New Roman" panose="02020603050405020304" pitchFamily="18" charset="0"/>
              </a:rPr>
              <a:t>(1: Yes; 2: No)</a:t>
            </a:r>
          </a:p>
        </p:txBody>
      </p:sp>
    </p:spTree>
    <p:extLst>
      <p:ext uri="{BB962C8B-B14F-4D97-AF65-F5344CB8AC3E}">
        <p14:creationId xmlns:p14="http://schemas.microsoft.com/office/powerpoint/2010/main" val="117852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III. RELATIONSHIPS DESCRIPTION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21</a:t>
            </a:fld>
            <a:endParaRPr lang="en-US"/>
          </a:p>
        </p:txBody>
      </p:sp>
      <p:pic>
        <p:nvPicPr>
          <p:cNvPr id="7" name="Picture 6">
            <a:extLst>
              <a:ext uri="{FF2B5EF4-FFF2-40B4-BE49-F238E27FC236}">
                <a16:creationId xmlns:a16="http://schemas.microsoft.com/office/drawing/2014/main" id="{601A8A28-C223-D935-0ED0-BC95035254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363" y="871109"/>
            <a:ext cx="7360313" cy="4341586"/>
          </a:xfrm>
          <a:prstGeom prst="rect">
            <a:avLst/>
          </a:prstGeom>
          <a:noFill/>
        </p:spPr>
      </p:pic>
      <p:sp>
        <p:nvSpPr>
          <p:cNvPr id="8" name="Rectangle: Rounded Corners 7">
            <a:extLst>
              <a:ext uri="{FF2B5EF4-FFF2-40B4-BE49-F238E27FC236}">
                <a16:creationId xmlns:a16="http://schemas.microsoft.com/office/drawing/2014/main" id="{2E3FB7F9-F9EB-ABCD-18DD-8A43D8E06FAC}"/>
              </a:ext>
            </a:extLst>
          </p:cNvPr>
          <p:cNvSpPr/>
          <p:nvPr/>
        </p:nvSpPr>
        <p:spPr>
          <a:xfrm>
            <a:off x="8549640" y="1511804"/>
            <a:ext cx="2697480" cy="2481076"/>
          </a:xfrm>
          <a:prstGeom prst="roundRect">
            <a:avLst>
              <a:gd name="adj" fmla="val 2079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kern="100">
                <a:latin typeface="Times New Roman" panose="02020603050405020304" pitchFamily="18" charset="0"/>
                <a:ea typeface="DengXian" panose="02010600030101010101" pitchFamily="2" charset="-122"/>
                <a:cs typeface="Arial" panose="020B0604020202020204" pitchFamily="34" charset="0"/>
              </a:rPr>
              <a:t>P</a:t>
            </a:r>
            <a:r>
              <a:rPr lang="en-US" kern="100">
                <a:effectLst/>
                <a:latin typeface="Times New Roman" panose="02020603050405020304" pitchFamily="18" charset="0"/>
                <a:ea typeface="DengXian" panose="02010600030101010101" pitchFamily="2" charset="-122"/>
                <a:cs typeface="Arial" panose="020B0604020202020204" pitchFamily="34" charset="0"/>
              </a:rPr>
              <a:t>ositive relationship between the ownership of internationally-recognized quality certifications and total annual sales</a:t>
            </a:r>
            <a:endParaRPr lang="en-US"/>
          </a:p>
        </p:txBody>
      </p:sp>
      <p:sp>
        <p:nvSpPr>
          <p:cNvPr id="3" name="Rectangle: Rounded Corners 2">
            <a:extLst>
              <a:ext uri="{FF2B5EF4-FFF2-40B4-BE49-F238E27FC236}">
                <a16:creationId xmlns:a16="http://schemas.microsoft.com/office/drawing/2014/main" id="{798B2DCF-10BC-D3EA-405F-0E8BE5BC5AA6}"/>
              </a:ext>
            </a:extLst>
          </p:cNvPr>
          <p:cNvSpPr/>
          <p:nvPr/>
        </p:nvSpPr>
        <p:spPr>
          <a:xfrm>
            <a:off x="1242190" y="5370875"/>
            <a:ext cx="10004929" cy="616016"/>
          </a:xfrm>
          <a:prstGeom prst="roundRect">
            <a:avLst>
              <a:gd name="adj" fmla="val 20790"/>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ea typeface="DengXian" panose="02010600030101010101" pitchFamily="2" charset="-122"/>
              </a:rPr>
              <a:t>The international-recognized quality certifications play a crucial role in enhancing the trust of customers</a:t>
            </a:r>
          </a:p>
          <a:p>
            <a:pPr algn="ctr"/>
            <a:r>
              <a:rPr lang="en-US">
                <a:latin typeface="Times New Roman" panose="02020603050405020304" pitchFamily="18" charset="0"/>
                <a:ea typeface="DengXian" panose="02010600030101010101" pitchFamily="2" charset="-122"/>
                <a:sym typeface="Wingdings" panose="05000000000000000000" pitchFamily="2" charset="2"/>
              </a:rPr>
              <a:t> Contributing to the revenue growth</a:t>
            </a:r>
            <a:endParaRPr lang="en-US">
              <a:latin typeface="Times New Roman" panose="02020603050405020304" pitchFamily="18" charset="0"/>
              <a:ea typeface="DengXian" panose="02010600030101010101" pitchFamily="2" charset="-122"/>
            </a:endParaRPr>
          </a:p>
        </p:txBody>
      </p:sp>
      <p:sp>
        <p:nvSpPr>
          <p:cNvPr id="5" name="TextBox 4">
            <a:extLst>
              <a:ext uri="{FF2B5EF4-FFF2-40B4-BE49-F238E27FC236}">
                <a16:creationId xmlns:a16="http://schemas.microsoft.com/office/drawing/2014/main" id="{E5C38CCA-B2BF-AA2A-59B9-7E2F21CB0115}"/>
              </a:ext>
            </a:extLst>
          </p:cNvPr>
          <p:cNvSpPr txBox="1"/>
          <p:nvPr/>
        </p:nvSpPr>
        <p:spPr>
          <a:xfrm>
            <a:off x="10089700" y="6021708"/>
            <a:ext cx="1897708" cy="338554"/>
          </a:xfrm>
          <a:prstGeom prst="rect">
            <a:avLst/>
          </a:prstGeom>
          <a:noFill/>
        </p:spPr>
        <p:txBody>
          <a:bodyPr wrap="square" rtlCol="0">
            <a:spAutoFit/>
          </a:bodyPr>
          <a:lstStyle/>
          <a:p>
            <a:r>
              <a:rPr lang="en-US" sz="1600" i="1">
                <a:latin typeface="Times New Roman" panose="02020603050405020304" pitchFamily="18" charset="0"/>
                <a:cs typeface="Times New Roman" panose="02020603050405020304" pitchFamily="18" charset="0"/>
              </a:rPr>
              <a:t>(1: Yes; 2: No)</a:t>
            </a:r>
          </a:p>
        </p:txBody>
      </p:sp>
    </p:spTree>
    <p:extLst>
      <p:ext uri="{BB962C8B-B14F-4D97-AF65-F5344CB8AC3E}">
        <p14:creationId xmlns:p14="http://schemas.microsoft.com/office/powerpoint/2010/main" val="39618771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III. RELATIONSHIPS DESCRIPTION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22</a:t>
            </a:fld>
            <a:endParaRPr lang="en-US"/>
          </a:p>
        </p:txBody>
      </p:sp>
      <p:pic>
        <p:nvPicPr>
          <p:cNvPr id="3" name="Picture 2">
            <a:extLst>
              <a:ext uri="{FF2B5EF4-FFF2-40B4-BE49-F238E27FC236}">
                <a16:creationId xmlns:a16="http://schemas.microsoft.com/office/drawing/2014/main" id="{E4B1960D-61B1-4323-58E8-07BB7B60A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1272" y="966865"/>
            <a:ext cx="9309456" cy="5104150"/>
          </a:xfrm>
          <a:prstGeom prst="rect">
            <a:avLst/>
          </a:prstGeom>
          <a:noFill/>
        </p:spPr>
      </p:pic>
      <p:sp>
        <p:nvSpPr>
          <p:cNvPr id="5" name="Rectangle: Rounded Corners 4">
            <a:extLst>
              <a:ext uri="{FF2B5EF4-FFF2-40B4-BE49-F238E27FC236}">
                <a16:creationId xmlns:a16="http://schemas.microsoft.com/office/drawing/2014/main" id="{AE0082E2-8A7E-9B0D-735D-928CA3E1DF13}"/>
              </a:ext>
            </a:extLst>
          </p:cNvPr>
          <p:cNvSpPr/>
          <p:nvPr/>
        </p:nvSpPr>
        <p:spPr>
          <a:xfrm>
            <a:off x="4160520" y="2334764"/>
            <a:ext cx="4632960" cy="1414276"/>
          </a:xfrm>
          <a:prstGeom prst="roundRect">
            <a:avLst>
              <a:gd name="adj" fmla="val 2079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00">
                <a:effectLst/>
                <a:latin typeface="Times New Roman" panose="02020603050405020304" pitchFamily="18" charset="0"/>
                <a:ea typeface="DengXian" panose="02010600030101010101" pitchFamily="2" charset="-122"/>
                <a:cs typeface="Arial" panose="020B0604020202020204" pitchFamily="34" charset="0"/>
              </a:rPr>
              <a:t>Significant positive</a:t>
            </a:r>
            <a:r>
              <a:rPr lang="en-US" kern="100">
                <a:effectLst/>
                <a:latin typeface="Times New Roman" panose="02020603050405020304" pitchFamily="18" charset="0"/>
                <a:ea typeface="DengXian" panose="02010600030101010101" pitchFamily="2" charset="-122"/>
                <a:cs typeface="Arial" panose="020B0604020202020204" pitchFamily="34" charset="0"/>
              </a:rPr>
              <a:t> relationship between </a:t>
            </a:r>
            <a:r>
              <a:rPr lang="en-US" sz="1800" kern="100">
                <a:effectLst/>
                <a:latin typeface="Times New Roman" panose="02020603050405020304" pitchFamily="18" charset="0"/>
                <a:ea typeface="DengXian" panose="02010600030101010101" pitchFamily="2" charset="-122"/>
                <a:cs typeface="Arial" panose="020B0604020202020204" pitchFamily="34" charset="0"/>
              </a:rPr>
              <a:t>Using technology from a foreign-owned company and the total annual revenue </a:t>
            </a:r>
            <a:endParaRPr lang="en-US"/>
          </a:p>
        </p:txBody>
      </p:sp>
      <p:sp>
        <p:nvSpPr>
          <p:cNvPr id="6" name="TextBox 5">
            <a:extLst>
              <a:ext uri="{FF2B5EF4-FFF2-40B4-BE49-F238E27FC236}">
                <a16:creationId xmlns:a16="http://schemas.microsoft.com/office/drawing/2014/main" id="{B3F5F721-25F9-8ABB-E2CE-3FADD2997024}"/>
              </a:ext>
            </a:extLst>
          </p:cNvPr>
          <p:cNvSpPr txBox="1"/>
          <p:nvPr/>
        </p:nvSpPr>
        <p:spPr>
          <a:xfrm>
            <a:off x="10089700" y="6021708"/>
            <a:ext cx="1897708" cy="338554"/>
          </a:xfrm>
          <a:prstGeom prst="rect">
            <a:avLst/>
          </a:prstGeom>
          <a:noFill/>
        </p:spPr>
        <p:txBody>
          <a:bodyPr wrap="square" rtlCol="0">
            <a:spAutoFit/>
          </a:bodyPr>
          <a:lstStyle/>
          <a:p>
            <a:r>
              <a:rPr lang="en-US" sz="1600" i="1">
                <a:latin typeface="Times New Roman" panose="02020603050405020304" pitchFamily="18" charset="0"/>
                <a:cs typeface="Times New Roman" panose="02020603050405020304" pitchFamily="18" charset="0"/>
              </a:rPr>
              <a:t>(1: Yes; 2: No)</a:t>
            </a:r>
          </a:p>
        </p:txBody>
      </p:sp>
      <p:sp>
        <p:nvSpPr>
          <p:cNvPr id="7" name="Rectangle: Rounded Corners 6">
            <a:extLst>
              <a:ext uri="{FF2B5EF4-FFF2-40B4-BE49-F238E27FC236}">
                <a16:creationId xmlns:a16="http://schemas.microsoft.com/office/drawing/2014/main" id="{1674BEFB-B41F-2763-7D3A-6EBF2C261D31}"/>
              </a:ext>
            </a:extLst>
          </p:cNvPr>
          <p:cNvSpPr/>
          <p:nvPr/>
        </p:nvSpPr>
        <p:spPr>
          <a:xfrm>
            <a:off x="589599" y="7281768"/>
            <a:ext cx="11310112" cy="875245"/>
          </a:xfrm>
          <a:prstGeom prst="roundRect">
            <a:avLst>
              <a:gd name="adj" fmla="val 20790"/>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effectLst/>
                <a:latin typeface="Times New Roman" panose="02020603050405020304" pitchFamily="18" charset="0"/>
                <a:ea typeface="DengXian" panose="02010600030101010101" pitchFamily="2" charset="-122"/>
              </a:rPr>
              <a:t>Foreign-owned companies often provide cutting-edge technology that can significantly enhance productivity, efficiency, and innovation </a:t>
            </a:r>
            <a:r>
              <a:rPr lang="en-US" sz="1800">
                <a:effectLst/>
                <a:latin typeface="Times New Roman" panose="02020603050405020304" pitchFamily="18" charset="0"/>
                <a:ea typeface="DengXian" panose="02010600030101010101" pitchFamily="2" charset="-122"/>
                <a:sym typeface="Wingdings" panose="05000000000000000000" pitchFamily="2" charset="2"/>
              </a:rPr>
              <a:t> </a:t>
            </a:r>
            <a:r>
              <a:rPr lang="en-US">
                <a:latin typeface="Times New Roman" panose="02020603050405020304" pitchFamily="18" charset="0"/>
                <a:ea typeface="DengXian" panose="02010600030101010101" pitchFamily="2" charset="-122"/>
                <a:sym typeface="Wingdings" panose="05000000000000000000" pitchFamily="2" charset="2"/>
              </a:rPr>
              <a:t>C</a:t>
            </a:r>
            <a:r>
              <a:rPr lang="en-US" sz="1800">
                <a:effectLst/>
                <a:latin typeface="Times New Roman" panose="02020603050405020304" pitchFamily="18" charset="0"/>
                <a:ea typeface="DengXian" panose="02010600030101010101" pitchFamily="2" charset="-122"/>
              </a:rPr>
              <a:t>ompanies can improve their operational capabilities and product offerings, leading to higher sales</a:t>
            </a:r>
            <a:endParaRPr lang="en-US">
              <a:latin typeface="Times New Roman" panose="02020603050405020304" pitchFamily="18" charset="0"/>
              <a:ea typeface="DengXian" panose="02010600030101010101" pitchFamily="2" charset="-122"/>
            </a:endParaRPr>
          </a:p>
        </p:txBody>
      </p:sp>
    </p:spTree>
    <p:extLst>
      <p:ext uri="{BB962C8B-B14F-4D97-AF65-F5344CB8AC3E}">
        <p14:creationId xmlns:p14="http://schemas.microsoft.com/office/powerpoint/2010/main" val="290715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F4FE31-5158-4F63-3445-A52561F6A6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362" y="942017"/>
            <a:ext cx="7360313" cy="4035482"/>
          </a:xfrm>
          <a:prstGeom prst="rect">
            <a:avLst/>
          </a:prstGeom>
          <a:noFill/>
        </p:spPr>
      </p:pic>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III. RELATIONSHIPS DESCRIPTION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8" name="Rectangle: Rounded Corners 7">
            <a:extLst>
              <a:ext uri="{FF2B5EF4-FFF2-40B4-BE49-F238E27FC236}">
                <a16:creationId xmlns:a16="http://schemas.microsoft.com/office/drawing/2014/main" id="{2E3FB7F9-F9EB-ABCD-18DD-8A43D8E06FAC}"/>
              </a:ext>
            </a:extLst>
          </p:cNvPr>
          <p:cNvSpPr/>
          <p:nvPr/>
        </p:nvSpPr>
        <p:spPr>
          <a:xfrm>
            <a:off x="8549640" y="1511804"/>
            <a:ext cx="2697480" cy="2481076"/>
          </a:xfrm>
          <a:prstGeom prst="roundRect">
            <a:avLst>
              <a:gd name="adj" fmla="val 2079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100">
                <a:effectLst/>
                <a:latin typeface="Times New Roman" panose="02020603050405020304" pitchFamily="18" charset="0"/>
                <a:ea typeface="DengXian" panose="02010600030101010101" pitchFamily="2" charset="-122"/>
                <a:cs typeface="Arial" panose="020B0604020202020204" pitchFamily="34" charset="0"/>
              </a:rPr>
              <a:t>Significant positive</a:t>
            </a:r>
            <a:r>
              <a:rPr lang="en-US" kern="100">
                <a:effectLst/>
                <a:latin typeface="Times New Roman" panose="02020603050405020304" pitchFamily="18" charset="0"/>
                <a:ea typeface="DengXian" panose="02010600030101010101" pitchFamily="2" charset="-122"/>
                <a:cs typeface="Arial" panose="020B0604020202020204" pitchFamily="34" charset="0"/>
              </a:rPr>
              <a:t> relationship between sales and </a:t>
            </a:r>
            <a:r>
              <a:rPr lang="en-US" kern="100">
                <a:latin typeface="Times New Roman" panose="02020603050405020304" pitchFamily="18" charset="0"/>
                <a:ea typeface="DengXian" panose="02010600030101010101" pitchFamily="2" charset="-122"/>
                <a:cs typeface="Arial" panose="020B0604020202020204" pitchFamily="34" charset="0"/>
              </a:rPr>
              <a:t>the use of</a:t>
            </a:r>
            <a:r>
              <a:rPr lang="en-US" sz="1800" kern="100">
                <a:effectLst/>
                <a:latin typeface="Times New Roman" panose="02020603050405020304" pitchFamily="18" charset="0"/>
                <a:ea typeface="DengXian" panose="02010600030101010101" pitchFamily="2" charset="-122"/>
                <a:cs typeface="Arial" panose="020B0604020202020204" pitchFamily="34" charset="0"/>
              </a:rPr>
              <a:t> technology from a foreign-owned company</a:t>
            </a:r>
            <a:endParaRPr lang="en-US"/>
          </a:p>
        </p:txBody>
      </p:sp>
      <p:sp>
        <p:nvSpPr>
          <p:cNvPr id="3" name="Rectangle: Rounded Corners 2">
            <a:extLst>
              <a:ext uri="{FF2B5EF4-FFF2-40B4-BE49-F238E27FC236}">
                <a16:creationId xmlns:a16="http://schemas.microsoft.com/office/drawing/2014/main" id="{798B2DCF-10BC-D3EA-405F-0E8BE5BC5AA6}"/>
              </a:ext>
            </a:extLst>
          </p:cNvPr>
          <p:cNvSpPr/>
          <p:nvPr/>
        </p:nvSpPr>
        <p:spPr>
          <a:xfrm>
            <a:off x="589599" y="5111646"/>
            <a:ext cx="11310112" cy="875245"/>
          </a:xfrm>
          <a:prstGeom prst="roundRect">
            <a:avLst>
              <a:gd name="adj" fmla="val 20790"/>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effectLst/>
                <a:latin typeface="Times New Roman" panose="02020603050405020304" pitchFamily="18" charset="0"/>
                <a:ea typeface="DengXian" panose="02010600030101010101" pitchFamily="2" charset="-122"/>
              </a:rPr>
              <a:t>Foreign-owned companies often provide cutting-edge technology that can significantly enhance productivity, efficiency, and innovation </a:t>
            </a:r>
            <a:r>
              <a:rPr lang="en-US" sz="1800">
                <a:effectLst/>
                <a:latin typeface="Times New Roman" panose="02020603050405020304" pitchFamily="18" charset="0"/>
                <a:ea typeface="DengXian" panose="02010600030101010101" pitchFamily="2" charset="-122"/>
                <a:sym typeface="Wingdings" panose="05000000000000000000" pitchFamily="2" charset="2"/>
              </a:rPr>
              <a:t> </a:t>
            </a:r>
            <a:r>
              <a:rPr lang="en-US">
                <a:latin typeface="Times New Roman" panose="02020603050405020304" pitchFamily="18" charset="0"/>
                <a:ea typeface="DengXian" panose="02010600030101010101" pitchFamily="2" charset="-122"/>
                <a:sym typeface="Wingdings" panose="05000000000000000000" pitchFamily="2" charset="2"/>
              </a:rPr>
              <a:t>C</a:t>
            </a:r>
            <a:r>
              <a:rPr lang="en-US" sz="1800">
                <a:effectLst/>
                <a:latin typeface="Times New Roman" panose="02020603050405020304" pitchFamily="18" charset="0"/>
                <a:ea typeface="DengXian" panose="02010600030101010101" pitchFamily="2" charset="-122"/>
              </a:rPr>
              <a:t>ompanies can improve their operational capabilities and product offerings, leading to higher sales</a:t>
            </a:r>
            <a:endParaRPr lang="en-US">
              <a:latin typeface="Times New Roman" panose="02020603050405020304" pitchFamily="18" charset="0"/>
              <a:ea typeface="DengXian" panose="02010600030101010101" pitchFamily="2" charset="-122"/>
            </a:endParaRPr>
          </a:p>
        </p:txBody>
      </p:sp>
      <p:sp>
        <p:nvSpPr>
          <p:cNvPr id="6" name="TextBox 5">
            <a:extLst>
              <a:ext uri="{FF2B5EF4-FFF2-40B4-BE49-F238E27FC236}">
                <a16:creationId xmlns:a16="http://schemas.microsoft.com/office/drawing/2014/main" id="{6F65E419-B884-AD5A-9703-7B5AB159245B}"/>
              </a:ext>
            </a:extLst>
          </p:cNvPr>
          <p:cNvSpPr txBox="1"/>
          <p:nvPr/>
        </p:nvSpPr>
        <p:spPr>
          <a:xfrm>
            <a:off x="10089700" y="6021708"/>
            <a:ext cx="1897708" cy="338554"/>
          </a:xfrm>
          <a:prstGeom prst="rect">
            <a:avLst/>
          </a:prstGeom>
          <a:noFill/>
        </p:spPr>
        <p:txBody>
          <a:bodyPr wrap="square" rtlCol="0">
            <a:spAutoFit/>
          </a:bodyPr>
          <a:lstStyle/>
          <a:p>
            <a:r>
              <a:rPr lang="en-US" sz="1600" i="1">
                <a:latin typeface="Times New Roman" panose="02020603050405020304" pitchFamily="18" charset="0"/>
                <a:cs typeface="Times New Roman" panose="02020603050405020304" pitchFamily="18" charset="0"/>
              </a:rPr>
              <a:t>(1: Yes; 2: No)</a:t>
            </a:r>
          </a:p>
        </p:txBody>
      </p:sp>
    </p:spTree>
    <p:extLst>
      <p:ext uri="{BB962C8B-B14F-4D97-AF65-F5344CB8AC3E}">
        <p14:creationId xmlns:p14="http://schemas.microsoft.com/office/powerpoint/2010/main" val="36339061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III. RELATIONSHIPS DESCRIPTION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24</a:t>
            </a:fld>
            <a:endParaRPr lang="en-US"/>
          </a:p>
        </p:txBody>
      </p:sp>
      <p:pic>
        <p:nvPicPr>
          <p:cNvPr id="5" name="Picture 4">
            <a:extLst>
              <a:ext uri="{FF2B5EF4-FFF2-40B4-BE49-F238E27FC236}">
                <a16:creationId xmlns:a16="http://schemas.microsoft.com/office/drawing/2014/main" id="{76F51554-5B28-1D4A-27FF-1ACE2FE1A6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9043" y="1023396"/>
            <a:ext cx="9273914" cy="5084664"/>
          </a:xfrm>
          <a:prstGeom prst="rect">
            <a:avLst/>
          </a:prstGeom>
          <a:noFill/>
        </p:spPr>
      </p:pic>
      <p:sp>
        <p:nvSpPr>
          <p:cNvPr id="3" name="Rectangle: Rounded Corners 2">
            <a:extLst>
              <a:ext uri="{FF2B5EF4-FFF2-40B4-BE49-F238E27FC236}">
                <a16:creationId xmlns:a16="http://schemas.microsoft.com/office/drawing/2014/main" id="{0F22859D-A2FE-A7CB-512B-B6AA2685D482}"/>
              </a:ext>
            </a:extLst>
          </p:cNvPr>
          <p:cNvSpPr/>
          <p:nvPr/>
        </p:nvSpPr>
        <p:spPr>
          <a:xfrm>
            <a:off x="4398936" y="2541722"/>
            <a:ext cx="4156128" cy="1000360"/>
          </a:xfrm>
          <a:prstGeom prst="roundRect">
            <a:avLst>
              <a:gd name="adj" fmla="val 2079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ea typeface="DengXian" panose="02010600030101010101" pitchFamily="2" charset="-122"/>
              </a:rPr>
              <a:t>P</a:t>
            </a:r>
            <a:r>
              <a:rPr lang="en-US" sz="1800">
                <a:effectLst/>
                <a:latin typeface="Times New Roman" panose="02020603050405020304" pitchFamily="18" charset="0"/>
                <a:ea typeface="DengXian" panose="02010600030101010101" pitchFamily="2" charset="-122"/>
              </a:rPr>
              <a:t>ositive relationship between sales and the ownership website of establishments</a:t>
            </a:r>
            <a:endParaRPr lang="en-US"/>
          </a:p>
        </p:txBody>
      </p:sp>
      <p:sp>
        <p:nvSpPr>
          <p:cNvPr id="6" name="TextBox 5">
            <a:extLst>
              <a:ext uri="{FF2B5EF4-FFF2-40B4-BE49-F238E27FC236}">
                <a16:creationId xmlns:a16="http://schemas.microsoft.com/office/drawing/2014/main" id="{8BFA1C50-598E-49D3-818E-683CABA6496C}"/>
              </a:ext>
            </a:extLst>
          </p:cNvPr>
          <p:cNvSpPr txBox="1"/>
          <p:nvPr/>
        </p:nvSpPr>
        <p:spPr>
          <a:xfrm>
            <a:off x="10089700" y="6021708"/>
            <a:ext cx="1897708" cy="338554"/>
          </a:xfrm>
          <a:prstGeom prst="rect">
            <a:avLst/>
          </a:prstGeom>
          <a:noFill/>
        </p:spPr>
        <p:txBody>
          <a:bodyPr wrap="square" rtlCol="0">
            <a:spAutoFit/>
          </a:bodyPr>
          <a:lstStyle/>
          <a:p>
            <a:r>
              <a:rPr lang="en-US" sz="1600" i="1">
                <a:latin typeface="Times New Roman" panose="02020603050405020304" pitchFamily="18" charset="0"/>
                <a:cs typeface="Times New Roman" panose="02020603050405020304" pitchFamily="18" charset="0"/>
              </a:rPr>
              <a:t>(1: Yes; 2: No)</a:t>
            </a:r>
          </a:p>
        </p:txBody>
      </p:sp>
    </p:spTree>
    <p:extLst>
      <p:ext uri="{BB962C8B-B14F-4D97-AF65-F5344CB8AC3E}">
        <p14:creationId xmlns:p14="http://schemas.microsoft.com/office/powerpoint/2010/main" val="45037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III. RELATIONSHIPS DESCRIPTION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25</a:t>
            </a:fld>
            <a:endParaRPr lang="en-US"/>
          </a:p>
        </p:txBody>
      </p:sp>
      <p:pic>
        <p:nvPicPr>
          <p:cNvPr id="3" name="Picture 2">
            <a:extLst>
              <a:ext uri="{FF2B5EF4-FFF2-40B4-BE49-F238E27FC236}">
                <a16:creationId xmlns:a16="http://schemas.microsoft.com/office/drawing/2014/main" id="{05FA8BE7-8C2A-4E87-FD98-992EB9190E5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0633" y="1028643"/>
            <a:ext cx="9090734" cy="4984230"/>
          </a:xfrm>
          <a:prstGeom prst="rect">
            <a:avLst/>
          </a:prstGeom>
          <a:noFill/>
        </p:spPr>
      </p:pic>
      <p:sp>
        <p:nvSpPr>
          <p:cNvPr id="7" name="Rectangle: Rounded Corners 6">
            <a:extLst>
              <a:ext uri="{FF2B5EF4-FFF2-40B4-BE49-F238E27FC236}">
                <a16:creationId xmlns:a16="http://schemas.microsoft.com/office/drawing/2014/main" id="{677FD883-CD22-57AA-2707-2365738F149E}"/>
              </a:ext>
            </a:extLst>
          </p:cNvPr>
          <p:cNvSpPr/>
          <p:nvPr/>
        </p:nvSpPr>
        <p:spPr>
          <a:xfrm>
            <a:off x="4104468" y="2541722"/>
            <a:ext cx="4745064" cy="1000360"/>
          </a:xfrm>
          <a:prstGeom prst="roundRect">
            <a:avLst>
              <a:gd name="adj" fmla="val 2079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effectLst/>
                <a:latin typeface="Times New Roman" panose="02020603050405020304" pitchFamily="18" charset="0"/>
                <a:ea typeface="DengXian" panose="02010600030101010101" pitchFamily="2" charset="-122"/>
              </a:rPr>
              <a:t>Slightly positive relationship between sales and the introduction of new products/services</a:t>
            </a:r>
            <a:endParaRPr lang="en-US"/>
          </a:p>
        </p:txBody>
      </p:sp>
      <p:sp>
        <p:nvSpPr>
          <p:cNvPr id="5" name="TextBox 4">
            <a:extLst>
              <a:ext uri="{FF2B5EF4-FFF2-40B4-BE49-F238E27FC236}">
                <a16:creationId xmlns:a16="http://schemas.microsoft.com/office/drawing/2014/main" id="{473B4F5F-4DFA-B336-18D0-D78EF36CC9B1}"/>
              </a:ext>
            </a:extLst>
          </p:cNvPr>
          <p:cNvSpPr txBox="1"/>
          <p:nvPr/>
        </p:nvSpPr>
        <p:spPr>
          <a:xfrm>
            <a:off x="10089700" y="6021708"/>
            <a:ext cx="1897708" cy="338554"/>
          </a:xfrm>
          <a:prstGeom prst="rect">
            <a:avLst/>
          </a:prstGeom>
          <a:noFill/>
        </p:spPr>
        <p:txBody>
          <a:bodyPr wrap="square" rtlCol="0">
            <a:spAutoFit/>
          </a:bodyPr>
          <a:lstStyle/>
          <a:p>
            <a:r>
              <a:rPr lang="en-US" sz="1600" i="1">
                <a:latin typeface="Times New Roman" panose="02020603050405020304" pitchFamily="18" charset="0"/>
                <a:cs typeface="Times New Roman" panose="02020603050405020304" pitchFamily="18" charset="0"/>
              </a:rPr>
              <a:t>(1: Yes; 2: No)</a:t>
            </a:r>
          </a:p>
        </p:txBody>
      </p:sp>
    </p:spTree>
    <p:extLst>
      <p:ext uri="{BB962C8B-B14F-4D97-AF65-F5344CB8AC3E}">
        <p14:creationId xmlns:p14="http://schemas.microsoft.com/office/powerpoint/2010/main" val="193807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III. RELATIONSHIPS DESCRIPTION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26</a:t>
            </a:fld>
            <a:endParaRPr lang="en-US"/>
          </a:p>
        </p:txBody>
      </p:sp>
      <p:pic>
        <p:nvPicPr>
          <p:cNvPr id="5" name="Picture 4">
            <a:extLst>
              <a:ext uri="{FF2B5EF4-FFF2-40B4-BE49-F238E27FC236}">
                <a16:creationId xmlns:a16="http://schemas.microsoft.com/office/drawing/2014/main" id="{35DCDB89-B544-766E-0EDC-5DD9BB8FBB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8964" y="952418"/>
            <a:ext cx="9034072" cy="4953164"/>
          </a:xfrm>
          <a:prstGeom prst="rect">
            <a:avLst/>
          </a:prstGeom>
          <a:noFill/>
        </p:spPr>
      </p:pic>
      <p:sp>
        <p:nvSpPr>
          <p:cNvPr id="3" name="Rectangle: Rounded Corners 2">
            <a:extLst>
              <a:ext uri="{FF2B5EF4-FFF2-40B4-BE49-F238E27FC236}">
                <a16:creationId xmlns:a16="http://schemas.microsoft.com/office/drawing/2014/main" id="{BA931213-BAC5-64D0-6F3B-C3EC1F8D0894}"/>
              </a:ext>
            </a:extLst>
          </p:cNvPr>
          <p:cNvSpPr/>
          <p:nvPr/>
        </p:nvSpPr>
        <p:spPr>
          <a:xfrm>
            <a:off x="3797489" y="2541722"/>
            <a:ext cx="5359022" cy="1000360"/>
          </a:xfrm>
          <a:prstGeom prst="roundRect">
            <a:avLst>
              <a:gd name="adj" fmla="val 2079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ea typeface="DengXian" panose="02010600030101010101" pitchFamily="2" charset="-122"/>
              </a:rPr>
              <a:t>W</a:t>
            </a:r>
            <a:r>
              <a:rPr lang="en-US" sz="1800">
                <a:effectLst/>
                <a:latin typeface="Times New Roman" panose="02020603050405020304" pitchFamily="18" charset="0"/>
                <a:ea typeface="DengXian" panose="02010600030101010101" pitchFamily="2" charset="-122"/>
              </a:rPr>
              <a:t>eak relationship between sales and the new/significantly improved process introduced</a:t>
            </a:r>
            <a:endParaRPr lang="en-US"/>
          </a:p>
        </p:txBody>
      </p:sp>
      <p:sp>
        <p:nvSpPr>
          <p:cNvPr id="6" name="TextBox 5">
            <a:extLst>
              <a:ext uri="{FF2B5EF4-FFF2-40B4-BE49-F238E27FC236}">
                <a16:creationId xmlns:a16="http://schemas.microsoft.com/office/drawing/2014/main" id="{0FA3F050-EFD2-CF88-58F2-998437A42CB3}"/>
              </a:ext>
            </a:extLst>
          </p:cNvPr>
          <p:cNvSpPr txBox="1"/>
          <p:nvPr/>
        </p:nvSpPr>
        <p:spPr>
          <a:xfrm>
            <a:off x="10089700" y="6021708"/>
            <a:ext cx="1897708" cy="338554"/>
          </a:xfrm>
          <a:prstGeom prst="rect">
            <a:avLst/>
          </a:prstGeom>
          <a:noFill/>
        </p:spPr>
        <p:txBody>
          <a:bodyPr wrap="square" rtlCol="0">
            <a:spAutoFit/>
          </a:bodyPr>
          <a:lstStyle/>
          <a:p>
            <a:r>
              <a:rPr lang="en-US" sz="1600" i="1">
                <a:latin typeface="Times New Roman" panose="02020603050405020304" pitchFamily="18" charset="0"/>
                <a:cs typeface="Times New Roman" panose="02020603050405020304" pitchFamily="18" charset="0"/>
              </a:rPr>
              <a:t>(1: Yes; 2: No)</a:t>
            </a:r>
          </a:p>
        </p:txBody>
      </p:sp>
    </p:spTree>
    <p:extLst>
      <p:ext uri="{BB962C8B-B14F-4D97-AF65-F5344CB8AC3E}">
        <p14:creationId xmlns:p14="http://schemas.microsoft.com/office/powerpoint/2010/main" val="287637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III. RELATIONSHIPS DESCRIPTION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27</a:t>
            </a:fld>
            <a:endParaRPr lang="en-US"/>
          </a:p>
        </p:txBody>
      </p:sp>
      <p:pic>
        <p:nvPicPr>
          <p:cNvPr id="3" name="Picture 2">
            <a:extLst>
              <a:ext uri="{FF2B5EF4-FFF2-40B4-BE49-F238E27FC236}">
                <a16:creationId xmlns:a16="http://schemas.microsoft.com/office/drawing/2014/main" id="{1C33FD01-CEEA-A895-D72B-30CA7668EF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9003" y="1011301"/>
            <a:ext cx="9153994" cy="5018914"/>
          </a:xfrm>
          <a:prstGeom prst="rect">
            <a:avLst/>
          </a:prstGeom>
          <a:noFill/>
        </p:spPr>
      </p:pic>
      <p:sp>
        <p:nvSpPr>
          <p:cNvPr id="5" name="Rectangle: Rounded Corners 4">
            <a:extLst>
              <a:ext uri="{FF2B5EF4-FFF2-40B4-BE49-F238E27FC236}">
                <a16:creationId xmlns:a16="http://schemas.microsoft.com/office/drawing/2014/main" id="{3DD4E5B5-5985-23B1-18E0-D367D9B8E203}"/>
              </a:ext>
            </a:extLst>
          </p:cNvPr>
          <p:cNvSpPr/>
          <p:nvPr/>
        </p:nvSpPr>
        <p:spPr>
          <a:xfrm>
            <a:off x="4755397" y="2541722"/>
            <a:ext cx="3443206" cy="1000360"/>
          </a:xfrm>
          <a:prstGeom prst="roundRect">
            <a:avLst>
              <a:gd name="adj" fmla="val 2079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ea typeface="DengXian" panose="02010600030101010101" pitchFamily="2" charset="-122"/>
              </a:rPr>
              <a:t>P</a:t>
            </a:r>
            <a:r>
              <a:rPr lang="en-US" sz="1800">
                <a:effectLst/>
                <a:latin typeface="Times New Roman" panose="02020603050405020304" pitchFamily="18" charset="0"/>
                <a:ea typeface="DengXian" panose="02010600030101010101" pitchFamily="2" charset="-122"/>
              </a:rPr>
              <a:t>ositive relationship between sales and R&amp;D investment</a:t>
            </a:r>
            <a:endParaRPr lang="en-US"/>
          </a:p>
        </p:txBody>
      </p:sp>
    </p:spTree>
    <p:extLst>
      <p:ext uri="{BB962C8B-B14F-4D97-AF65-F5344CB8AC3E}">
        <p14:creationId xmlns:p14="http://schemas.microsoft.com/office/powerpoint/2010/main" val="25609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III. RELATIONSHIPS DESCRIPTION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28</a:t>
            </a:fld>
            <a:endParaRPr lang="en-US"/>
          </a:p>
        </p:txBody>
      </p:sp>
      <p:pic>
        <p:nvPicPr>
          <p:cNvPr id="5" name="Picture 4">
            <a:extLst>
              <a:ext uri="{FF2B5EF4-FFF2-40B4-BE49-F238E27FC236}">
                <a16:creationId xmlns:a16="http://schemas.microsoft.com/office/drawing/2014/main" id="{09081FD1-6667-4BA3-8725-206833D85B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54111" y="920895"/>
            <a:ext cx="9483778" cy="5199726"/>
          </a:xfrm>
          <a:prstGeom prst="rect">
            <a:avLst/>
          </a:prstGeom>
          <a:noFill/>
        </p:spPr>
      </p:pic>
      <p:sp>
        <p:nvSpPr>
          <p:cNvPr id="3" name="Rectangle: Rounded Corners 2">
            <a:extLst>
              <a:ext uri="{FF2B5EF4-FFF2-40B4-BE49-F238E27FC236}">
                <a16:creationId xmlns:a16="http://schemas.microsoft.com/office/drawing/2014/main" id="{C5804AD1-9EF5-A7C8-0309-40CECD308E94}"/>
              </a:ext>
            </a:extLst>
          </p:cNvPr>
          <p:cNvSpPr/>
          <p:nvPr/>
        </p:nvSpPr>
        <p:spPr>
          <a:xfrm>
            <a:off x="3004088" y="1958224"/>
            <a:ext cx="3443206" cy="1000360"/>
          </a:xfrm>
          <a:prstGeom prst="roundRect">
            <a:avLst>
              <a:gd name="adj" fmla="val 2079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ea typeface="DengXian" panose="02010600030101010101" pitchFamily="2" charset="-122"/>
              </a:rPr>
              <a:t>No significant impact of capacity utilization on annual sales</a:t>
            </a:r>
            <a:endParaRPr lang="en-US"/>
          </a:p>
        </p:txBody>
      </p:sp>
    </p:spTree>
    <p:extLst>
      <p:ext uri="{BB962C8B-B14F-4D97-AF65-F5344CB8AC3E}">
        <p14:creationId xmlns:p14="http://schemas.microsoft.com/office/powerpoint/2010/main" val="196197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III. RELATIONSHIPS DESCRIPTION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29</a:t>
            </a:fld>
            <a:endParaRPr lang="en-US"/>
          </a:p>
        </p:txBody>
      </p:sp>
      <p:pic>
        <p:nvPicPr>
          <p:cNvPr id="3" name="Picture 2">
            <a:extLst>
              <a:ext uri="{FF2B5EF4-FFF2-40B4-BE49-F238E27FC236}">
                <a16:creationId xmlns:a16="http://schemas.microsoft.com/office/drawing/2014/main" id="{3641FD4B-6875-05A8-123A-0C1E0FAE4D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54111" y="829137"/>
            <a:ext cx="9483778" cy="5199726"/>
          </a:xfrm>
          <a:prstGeom prst="rect">
            <a:avLst/>
          </a:prstGeom>
          <a:noFill/>
        </p:spPr>
      </p:pic>
      <p:sp>
        <p:nvSpPr>
          <p:cNvPr id="5" name="Rectangle: Rounded Corners 4">
            <a:extLst>
              <a:ext uri="{FF2B5EF4-FFF2-40B4-BE49-F238E27FC236}">
                <a16:creationId xmlns:a16="http://schemas.microsoft.com/office/drawing/2014/main" id="{809943CA-BE91-7945-09D6-A1B7C6C10900}"/>
              </a:ext>
            </a:extLst>
          </p:cNvPr>
          <p:cNvSpPr/>
          <p:nvPr/>
        </p:nvSpPr>
        <p:spPr>
          <a:xfrm>
            <a:off x="3057040" y="1787999"/>
            <a:ext cx="4280116" cy="1000360"/>
          </a:xfrm>
          <a:prstGeom prst="roundRect">
            <a:avLst>
              <a:gd name="adj" fmla="val 2079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ea typeface="DengXian" panose="02010600030101010101" pitchFamily="2" charset="-122"/>
              </a:rPr>
              <a:t>N</a:t>
            </a:r>
            <a:r>
              <a:rPr lang="en-US" sz="1800">
                <a:effectLst/>
                <a:latin typeface="Times New Roman" panose="02020603050405020304" pitchFamily="18" charset="0"/>
                <a:ea typeface="DengXian" panose="02010600030101010101" pitchFamily="2" charset="-122"/>
              </a:rPr>
              <a:t>egative relationship between sales and using fixed broadband Internet connection</a:t>
            </a:r>
            <a:endParaRPr lang="en-US"/>
          </a:p>
        </p:txBody>
      </p:sp>
      <p:sp>
        <p:nvSpPr>
          <p:cNvPr id="6" name="Rectangle: Rounded Corners 5">
            <a:extLst>
              <a:ext uri="{FF2B5EF4-FFF2-40B4-BE49-F238E27FC236}">
                <a16:creationId xmlns:a16="http://schemas.microsoft.com/office/drawing/2014/main" id="{8EF041D3-7539-DC23-1A56-7718FE65EC29}"/>
              </a:ext>
            </a:extLst>
          </p:cNvPr>
          <p:cNvSpPr/>
          <p:nvPr/>
        </p:nvSpPr>
        <p:spPr>
          <a:xfrm>
            <a:off x="5016285" y="3068855"/>
            <a:ext cx="3430292" cy="903806"/>
          </a:xfrm>
          <a:prstGeom prst="roundRect">
            <a:avLst>
              <a:gd name="adj" fmla="val 20790"/>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Times New Roman" panose="02020603050405020304" pitchFamily="18" charset="0"/>
                <a:ea typeface="DengXian" panose="02010600030101010101" pitchFamily="2" charset="-122"/>
                <a:sym typeface="Wingdings" panose="05000000000000000000" pitchFamily="2" charset="2"/>
              </a:rPr>
              <a:t> </a:t>
            </a:r>
            <a:r>
              <a:rPr lang="en-US">
                <a:solidFill>
                  <a:schemeClr val="bg1"/>
                </a:solidFill>
                <a:latin typeface="Times New Roman" panose="02020603050405020304" pitchFamily="18" charset="0"/>
                <a:ea typeface="DengXian" panose="02010600030101010101" pitchFamily="2" charset="-122"/>
              </a:rPr>
              <a:t>C</a:t>
            </a:r>
            <a:r>
              <a:rPr lang="en-US" sz="1800" kern="1200">
                <a:solidFill>
                  <a:schemeClr val="bg1"/>
                </a:solidFill>
                <a:effectLst/>
                <a:latin typeface="Times New Roman" panose="02020603050405020304" pitchFamily="18" charset="0"/>
                <a:ea typeface="DengXian" panose="02010600030101010101" pitchFamily="2" charset="-122"/>
                <a:cs typeface="+mn-cs"/>
              </a:rPr>
              <a:t>ustomers tend to shift away from fixed broadband services</a:t>
            </a:r>
            <a:endParaRPr lang="en-US" sz="1600">
              <a:solidFill>
                <a:schemeClr val="bg1"/>
              </a:solidFill>
            </a:endParaRPr>
          </a:p>
        </p:txBody>
      </p:sp>
      <p:sp>
        <p:nvSpPr>
          <p:cNvPr id="7" name="TextBox 6">
            <a:extLst>
              <a:ext uri="{FF2B5EF4-FFF2-40B4-BE49-F238E27FC236}">
                <a16:creationId xmlns:a16="http://schemas.microsoft.com/office/drawing/2014/main" id="{13B0D399-7CB4-469C-53BE-2063E088A2F4}"/>
              </a:ext>
            </a:extLst>
          </p:cNvPr>
          <p:cNvSpPr txBox="1"/>
          <p:nvPr/>
        </p:nvSpPr>
        <p:spPr>
          <a:xfrm>
            <a:off x="10089700" y="6021708"/>
            <a:ext cx="1897708" cy="338554"/>
          </a:xfrm>
          <a:prstGeom prst="rect">
            <a:avLst/>
          </a:prstGeom>
          <a:noFill/>
        </p:spPr>
        <p:txBody>
          <a:bodyPr wrap="square" rtlCol="0">
            <a:spAutoFit/>
          </a:bodyPr>
          <a:lstStyle/>
          <a:p>
            <a:r>
              <a:rPr lang="en-US" sz="1600" i="1">
                <a:latin typeface="Times New Roman" panose="02020603050405020304" pitchFamily="18" charset="0"/>
                <a:cs typeface="Times New Roman" panose="02020603050405020304" pitchFamily="18" charset="0"/>
              </a:rPr>
              <a:t>(1: Yes; 2: No)</a:t>
            </a:r>
          </a:p>
        </p:txBody>
      </p:sp>
    </p:spTree>
    <p:extLst>
      <p:ext uri="{BB962C8B-B14F-4D97-AF65-F5344CB8AC3E}">
        <p14:creationId xmlns:p14="http://schemas.microsoft.com/office/powerpoint/2010/main" val="300933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6941D0-D074-43AE-8875-C4BDC98ADB7F}"/>
              </a:ext>
            </a:extLst>
          </p:cNvPr>
          <p:cNvSpPr>
            <a:spLocks noGrp="1"/>
          </p:cNvSpPr>
          <p:nvPr>
            <p:ph type="title"/>
          </p:nvPr>
        </p:nvSpPr>
        <p:spPr>
          <a:xfrm>
            <a:off x="4558372" y="867865"/>
            <a:ext cx="7391400" cy="436098"/>
          </a:xfrm>
        </p:spPr>
        <p:txBody>
          <a:bodyPr/>
          <a:lstStyle/>
          <a:p>
            <a:pPr algn="ctr"/>
            <a:r>
              <a:rPr lang="en-US" sz="4000">
                <a:solidFill>
                  <a:srgbClr val="C00000"/>
                </a:solidFill>
              </a:rPr>
              <a:t>TABLE OF CONTENT</a:t>
            </a:r>
          </a:p>
        </p:txBody>
      </p:sp>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3</a:t>
            </a:fld>
            <a:endParaRPr lang="en-US"/>
          </a:p>
        </p:txBody>
      </p:sp>
      <p:sp>
        <p:nvSpPr>
          <p:cNvPr id="5" name="Content Placeholder 2">
            <a:extLst>
              <a:ext uri="{FF2B5EF4-FFF2-40B4-BE49-F238E27FC236}">
                <a16:creationId xmlns:a16="http://schemas.microsoft.com/office/drawing/2014/main" id="{DE7E09D2-808E-58F7-AE56-D403A86CADAC}"/>
              </a:ext>
            </a:extLst>
          </p:cNvPr>
          <p:cNvSpPr>
            <a:spLocks noGrp="1"/>
          </p:cNvSpPr>
          <p:nvPr>
            <p:ph sz="quarter" idx="13"/>
          </p:nvPr>
        </p:nvSpPr>
        <p:spPr>
          <a:xfrm>
            <a:off x="4835770" y="2207171"/>
            <a:ext cx="6836603" cy="2875199"/>
          </a:xfrm>
        </p:spPr>
        <p:txBody>
          <a:bodyPr/>
          <a:lstStyle/>
          <a:p>
            <a:pPr marL="0" indent="0">
              <a:lnSpc>
                <a:spcPct val="150000"/>
              </a:lnSpc>
              <a:buNone/>
            </a:pPr>
            <a:r>
              <a:rPr lang="en-US" b="1">
                <a:solidFill>
                  <a:srgbClr val="C00000"/>
                </a:solidFill>
              </a:rPr>
              <a:t>A. Data Visualization: </a:t>
            </a:r>
            <a:r>
              <a:rPr lang="en-US" sz="2400"/>
              <a:t>Describe the status of Innovation and Technology of Vietnamese firms</a:t>
            </a:r>
          </a:p>
          <a:p>
            <a:pPr marL="0" indent="0">
              <a:lnSpc>
                <a:spcPct val="150000"/>
              </a:lnSpc>
              <a:buNone/>
            </a:pPr>
            <a:r>
              <a:rPr lang="en-US" b="1">
                <a:solidFill>
                  <a:srgbClr val="C00000"/>
                </a:solidFill>
              </a:rPr>
              <a:t>B. Regression Model: </a:t>
            </a:r>
            <a:r>
              <a:rPr lang="en-US" sz="2400"/>
              <a:t>Estimate the impact of Innovation and Technology to Firms performance</a:t>
            </a:r>
            <a:endParaRPr lang="en-US"/>
          </a:p>
        </p:txBody>
      </p:sp>
    </p:spTree>
    <p:extLst>
      <p:ext uri="{BB962C8B-B14F-4D97-AF65-F5344CB8AC3E}">
        <p14:creationId xmlns:p14="http://schemas.microsoft.com/office/powerpoint/2010/main" val="3068901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III. RELATIONSHIPS DESCRIPTION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30</a:t>
            </a:fld>
            <a:endParaRPr lang="en-US"/>
          </a:p>
        </p:txBody>
      </p:sp>
      <p:pic>
        <p:nvPicPr>
          <p:cNvPr id="5" name="Picture 4">
            <a:extLst>
              <a:ext uri="{FF2B5EF4-FFF2-40B4-BE49-F238E27FC236}">
                <a16:creationId xmlns:a16="http://schemas.microsoft.com/office/drawing/2014/main" id="{B30216F2-BF9A-0C6E-A0B4-19F8876A8F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4072" y="921972"/>
            <a:ext cx="9363856" cy="5133976"/>
          </a:xfrm>
          <a:prstGeom prst="rect">
            <a:avLst/>
          </a:prstGeom>
          <a:noFill/>
        </p:spPr>
      </p:pic>
      <p:sp>
        <p:nvSpPr>
          <p:cNvPr id="3" name="Rectangle: Rounded Corners 2">
            <a:extLst>
              <a:ext uri="{FF2B5EF4-FFF2-40B4-BE49-F238E27FC236}">
                <a16:creationId xmlns:a16="http://schemas.microsoft.com/office/drawing/2014/main" id="{C3B3AFBE-FAAA-84C6-3080-AA48FA933F29}"/>
              </a:ext>
            </a:extLst>
          </p:cNvPr>
          <p:cNvSpPr/>
          <p:nvPr/>
        </p:nvSpPr>
        <p:spPr>
          <a:xfrm>
            <a:off x="3404461" y="1948420"/>
            <a:ext cx="3523282" cy="1000360"/>
          </a:xfrm>
          <a:prstGeom prst="roundRect">
            <a:avLst>
              <a:gd name="adj" fmla="val 2079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ea typeface="DengXian" panose="02010600030101010101" pitchFamily="2" charset="-122"/>
              </a:rPr>
              <a:t>N</a:t>
            </a:r>
            <a:r>
              <a:rPr lang="en-US" sz="1800">
                <a:effectLst/>
                <a:latin typeface="Times New Roman" panose="02020603050405020304" pitchFamily="18" charset="0"/>
                <a:ea typeface="DengXian" panose="02010600030101010101" pitchFamily="2" charset="-122"/>
              </a:rPr>
              <a:t>egative relationship between sales and Internet disruptions</a:t>
            </a:r>
            <a:endParaRPr lang="en-US"/>
          </a:p>
        </p:txBody>
      </p:sp>
      <p:sp>
        <p:nvSpPr>
          <p:cNvPr id="6" name="Rectangle: Rounded Corners 5">
            <a:extLst>
              <a:ext uri="{FF2B5EF4-FFF2-40B4-BE49-F238E27FC236}">
                <a16:creationId xmlns:a16="http://schemas.microsoft.com/office/drawing/2014/main" id="{E96509EE-EE0F-A75E-C039-9B081837538F}"/>
              </a:ext>
            </a:extLst>
          </p:cNvPr>
          <p:cNvSpPr/>
          <p:nvPr/>
        </p:nvSpPr>
        <p:spPr>
          <a:xfrm>
            <a:off x="4489344" y="3403477"/>
            <a:ext cx="4453178" cy="749204"/>
          </a:xfrm>
          <a:prstGeom prst="roundRect">
            <a:avLst>
              <a:gd name="adj" fmla="val 20790"/>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kern="100">
                <a:latin typeface="Times New Roman" panose="02020603050405020304" pitchFamily="18" charset="0"/>
                <a:ea typeface="DengXian" panose="02010600030101010101" pitchFamily="2" charset="-122"/>
                <a:cs typeface="Arial" panose="020B0604020202020204" pitchFamily="34" charset="0"/>
                <a:sym typeface="Wingdings" panose="05000000000000000000" pitchFamily="2" charset="2"/>
              </a:rPr>
              <a:t> C</a:t>
            </a:r>
            <a:r>
              <a:rPr lang="en-US" sz="1800" kern="100">
                <a:effectLst/>
                <a:latin typeface="Times New Roman" panose="02020603050405020304" pitchFamily="18" charset="0"/>
                <a:ea typeface="DengXian" panose="02010600030101010101" pitchFamily="2" charset="-122"/>
                <a:cs typeface="Arial" panose="020B0604020202020204" pitchFamily="34" charset="0"/>
              </a:rPr>
              <a:t>ompanies should reduce the likelihood to take place Internet disruptions </a:t>
            </a:r>
            <a:endParaRPr lang="en-US" sz="1600">
              <a:solidFill>
                <a:schemeClr val="bg1"/>
              </a:solidFill>
            </a:endParaRPr>
          </a:p>
        </p:txBody>
      </p:sp>
      <p:sp>
        <p:nvSpPr>
          <p:cNvPr id="7" name="TextBox 6">
            <a:extLst>
              <a:ext uri="{FF2B5EF4-FFF2-40B4-BE49-F238E27FC236}">
                <a16:creationId xmlns:a16="http://schemas.microsoft.com/office/drawing/2014/main" id="{0894F4E0-BB92-13C2-26E6-8C01F3203FBB}"/>
              </a:ext>
            </a:extLst>
          </p:cNvPr>
          <p:cNvSpPr txBox="1"/>
          <p:nvPr/>
        </p:nvSpPr>
        <p:spPr>
          <a:xfrm>
            <a:off x="10089700" y="6021708"/>
            <a:ext cx="1897708" cy="338554"/>
          </a:xfrm>
          <a:prstGeom prst="rect">
            <a:avLst/>
          </a:prstGeom>
          <a:noFill/>
        </p:spPr>
        <p:txBody>
          <a:bodyPr wrap="square" rtlCol="0">
            <a:spAutoFit/>
          </a:bodyPr>
          <a:lstStyle/>
          <a:p>
            <a:r>
              <a:rPr lang="en-US" sz="1600" i="1">
                <a:latin typeface="Times New Roman" panose="02020603050405020304" pitchFamily="18" charset="0"/>
                <a:cs typeface="Times New Roman" panose="02020603050405020304" pitchFamily="18" charset="0"/>
              </a:rPr>
              <a:t>(1: Yes; 2: No)</a:t>
            </a:r>
          </a:p>
        </p:txBody>
      </p:sp>
    </p:spTree>
    <p:extLst>
      <p:ext uri="{BB962C8B-B14F-4D97-AF65-F5344CB8AC3E}">
        <p14:creationId xmlns:p14="http://schemas.microsoft.com/office/powerpoint/2010/main" val="337509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III. RELATIONSHIPS DESCRIPTION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31</a:t>
            </a:fld>
            <a:endParaRPr lang="en-US"/>
          </a:p>
        </p:txBody>
      </p:sp>
      <p:pic>
        <p:nvPicPr>
          <p:cNvPr id="3" name="Picture 2">
            <a:extLst>
              <a:ext uri="{FF2B5EF4-FFF2-40B4-BE49-F238E27FC236}">
                <a16:creationId xmlns:a16="http://schemas.microsoft.com/office/drawing/2014/main" id="{5E00C907-7376-F8AD-888A-28C53D2C25AE}"/>
              </a:ext>
            </a:extLst>
          </p:cNvPr>
          <p:cNvPicPr>
            <a:picLocks noChangeAspect="1"/>
          </p:cNvPicPr>
          <p:nvPr/>
        </p:nvPicPr>
        <p:blipFill rotWithShape="1">
          <a:blip r:embed="rId3">
            <a:extLst>
              <a:ext uri="{28A0092B-C50C-407E-A947-70E740481C1C}">
                <a14:useLocalDpi xmlns:a14="http://schemas.microsoft.com/office/drawing/2010/main" val="0"/>
              </a:ext>
            </a:extLst>
          </a:blip>
          <a:srcRect l="18259" r="18022"/>
          <a:stretch/>
        </p:blipFill>
        <p:spPr bwMode="auto">
          <a:xfrm>
            <a:off x="586853" y="883839"/>
            <a:ext cx="6127844" cy="5273837"/>
          </a:xfrm>
          <a:prstGeom prst="rect">
            <a:avLst/>
          </a:prstGeom>
          <a:noFill/>
        </p:spPr>
      </p:pic>
      <p:sp>
        <p:nvSpPr>
          <p:cNvPr id="7" name="TextBox 6">
            <a:extLst>
              <a:ext uri="{FF2B5EF4-FFF2-40B4-BE49-F238E27FC236}">
                <a16:creationId xmlns:a16="http://schemas.microsoft.com/office/drawing/2014/main" id="{8CF677D4-55CA-66D9-E287-E36E0B5D4D3C}"/>
              </a:ext>
            </a:extLst>
          </p:cNvPr>
          <p:cNvSpPr txBox="1"/>
          <p:nvPr/>
        </p:nvSpPr>
        <p:spPr>
          <a:xfrm>
            <a:off x="7301551" y="2278642"/>
            <a:ext cx="4085230" cy="1014893"/>
          </a:xfrm>
          <a:prstGeom prst="rect">
            <a:avLst/>
          </a:prstGeom>
          <a:noFill/>
        </p:spPr>
        <p:txBody>
          <a:bodyPr wrap="square">
            <a:spAutoFit/>
          </a:bodyPr>
          <a:lstStyle/>
          <a:p>
            <a:pPr marL="342900" lvl="0" indent="-342900">
              <a:lnSpc>
                <a:spcPct val="130000"/>
              </a:lnSpc>
              <a:spcAft>
                <a:spcPts val="800"/>
              </a:spcAft>
              <a:buFont typeface="Symbol" panose="05050102010706020507" pitchFamily="18" charset="2"/>
              <a:buChar char=""/>
            </a:pPr>
            <a:r>
              <a:rPr lang="en-US" sz="2400" kern="100">
                <a:effectLst/>
                <a:latin typeface="Times New Roman" panose="02020603050405020304" pitchFamily="18" charset="0"/>
                <a:ea typeface="DengXian" panose="02010600030101010101" pitchFamily="2" charset="-122"/>
                <a:cs typeface="Arial" panose="020B0604020202020204" pitchFamily="34" charset="0"/>
              </a:rPr>
              <a:t>The correlation coefficients are low (below 0.7)</a:t>
            </a:r>
            <a:endParaRPr lang="en-US" sz="2400" kern="100">
              <a:effectLst/>
              <a:latin typeface="Aptos" panose="020B0004020202020204" pitchFamily="34" charset="0"/>
              <a:ea typeface="DengXian" panose="02010600030101010101" pitchFamily="2" charset="-122"/>
              <a:cs typeface="Arial" panose="020B0604020202020204" pitchFamily="34" charset="0"/>
            </a:endParaRPr>
          </a:p>
        </p:txBody>
      </p:sp>
      <p:sp>
        <p:nvSpPr>
          <p:cNvPr id="8" name="TextBox 7">
            <a:extLst>
              <a:ext uri="{FF2B5EF4-FFF2-40B4-BE49-F238E27FC236}">
                <a16:creationId xmlns:a16="http://schemas.microsoft.com/office/drawing/2014/main" id="{5A323DE9-6CCE-0261-7F3E-66FA4D726259}"/>
              </a:ext>
            </a:extLst>
          </p:cNvPr>
          <p:cNvSpPr txBox="1"/>
          <p:nvPr/>
        </p:nvSpPr>
        <p:spPr>
          <a:xfrm>
            <a:off x="7184407" y="3546004"/>
            <a:ext cx="4789227" cy="534313"/>
          </a:xfrm>
          <a:prstGeom prst="rect">
            <a:avLst/>
          </a:prstGeom>
          <a:noFill/>
        </p:spPr>
        <p:txBody>
          <a:bodyPr wrap="square">
            <a:spAutoFit/>
          </a:bodyPr>
          <a:lstStyle/>
          <a:p>
            <a:pPr lvl="0">
              <a:lnSpc>
                <a:spcPct val="130000"/>
              </a:lnSpc>
              <a:spcAft>
                <a:spcPts val="800"/>
              </a:spcAft>
            </a:pPr>
            <a:r>
              <a:rPr lang="en-US" sz="2400" kern="100">
                <a:solidFill>
                  <a:srgbClr val="C00000"/>
                </a:solidFill>
                <a:effectLst/>
                <a:latin typeface="Aptos" panose="020B0004020202020204" pitchFamily="34" charset="0"/>
                <a:ea typeface="DengXian" panose="02010600030101010101" pitchFamily="2" charset="-122"/>
                <a:cs typeface="Arial" panose="020B0604020202020204" pitchFamily="34" charset="0"/>
                <a:sym typeface="Wingdings" panose="05000000000000000000" pitchFamily="2" charset="2"/>
              </a:rPr>
              <a:t> </a:t>
            </a:r>
            <a:r>
              <a:rPr lang="en-US" sz="2400" kern="100">
                <a:solidFill>
                  <a:srgbClr val="C00000"/>
                </a:solidFill>
                <a:latin typeface="Times New Roman" panose="02020603050405020304" pitchFamily="18" charset="0"/>
                <a:ea typeface="DengXian" panose="02010600030101010101" pitchFamily="2" charset="-122"/>
                <a:cs typeface="Arial" panose="020B0604020202020204" pitchFamily="34" charset="0"/>
                <a:sym typeface="Wingdings" panose="05000000000000000000" pitchFamily="2" charset="2"/>
              </a:rPr>
              <a:t>N</a:t>
            </a:r>
            <a:r>
              <a:rPr lang="en-US" sz="2400" kern="100">
                <a:solidFill>
                  <a:srgbClr val="C00000"/>
                </a:solidFill>
                <a:effectLst/>
                <a:latin typeface="Times New Roman" panose="02020603050405020304" pitchFamily="18" charset="0"/>
                <a:ea typeface="DengXian" panose="02010600030101010101" pitchFamily="2" charset="-122"/>
                <a:cs typeface="Arial" panose="020B0604020202020204" pitchFamily="34" charset="0"/>
              </a:rPr>
              <a:t>o multicollinearity phenomenon</a:t>
            </a:r>
            <a:endParaRPr lang="en-US" sz="2400" kern="100">
              <a:solidFill>
                <a:srgbClr val="C00000"/>
              </a:solidFill>
              <a:effectLst/>
              <a:latin typeface="Aptos" panose="020B000402020202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47282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IV. REGRESSION MODEL: FULL MODEL</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32</a:t>
            </a:fld>
            <a:endParaRPr lang="en-US"/>
          </a:p>
        </p:txBody>
      </p:sp>
      <p:graphicFrame>
        <p:nvGraphicFramePr>
          <p:cNvPr id="5" name="Table 4">
            <a:extLst>
              <a:ext uri="{FF2B5EF4-FFF2-40B4-BE49-F238E27FC236}">
                <a16:creationId xmlns:a16="http://schemas.microsoft.com/office/drawing/2014/main" id="{7A80B7E8-D523-89CF-E19B-E22F0A3F0851}"/>
              </a:ext>
            </a:extLst>
          </p:cNvPr>
          <p:cNvGraphicFramePr>
            <a:graphicFrameLocks noGrp="1"/>
          </p:cNvGraphicFramePr>
          <p:nvPr>
            <p:extLst>
              <p:ext uri="{D42A27DB-BD31-4B8C-83A1-F6EECF244321}">
                <p14:modId xmlns:p14="http://schemas.microsoft.com/office/powerpoint/2010/main" val="3812941039"/>
              </p:ext>
            </p:extLst>
          </p:nvPr>
        </p:nvGraphicFramePr>
        <p:xfrm>
          <a:off x="1546745" y="911598"/>
          <a:ext cx="9098509" cy="5218320"/>
        </p:xfrm>
        <a:graphic>
          <a:graphicData uri="http://schemas.openxmlformats.org/drawingml/2006/table">
            <a:tbl>
              <a:tblPr firstRow="1" firstCol="1" bandRow="1">
                <a:tableStyleId>{5C22544A-7EE6-4342-B048-85BDC9FD1C3A}</a:tableStyleId>
              </a:tblPr>
              <a:tblGrid>
                <a:gridCol w="1819501">
                  <a:extLst>
                    <a:ext uri="{9D8B030D-6E8A-4147-A177-3AD203B41FA5}">
                      <a16:colId xmlns:a16="http://schemas.microsoft.com/office/drawing/2014/main" val="761809590"/>
                    </a:ext>
                  </a:extLst>
                </a:gridCol>
                <a:gridCol w="1819501">
                  <a:extLst>
                    <a:ext uri="{9D8B030D-6E8A-4147-A177-3AD203B41FA5}">
                      <a16:colId xmlns:a16="http://schemas.microsoft.com/office/drawing/2014/main" val="414848571"/>
                    </a:ext>
                  </a:extLst>
                </a:gridCol>
                <a:gridCol w="1819501">
                  <a:extLst>
                    <a:ext uri="{9D8B030D-6E8A-4147-A177-3AD203B41FA5}">
                      <a16:colId xmlns:a16="http://schemas.microsoft.com/office/drawing/2014/main" val="3108827957"/>
                    </a:ext>
                  </a:extLst>
                </a:gridCol>
                <a:gridCol w="1819501">
                  <a:extLst>
                    <a:ext uri="{9D8B030D-6E8A-4147-A177-3AD203B41FA5}">
                      <a16:colId xmlns:a16="http://schemas.microsoft.com/office/drawing/2014/main" val="2821343029"/>
                    </a:ext>
                  </a:extLst>
                </a:gridCol>
                <a:gridCol w="1820505">
                  <a:extLst>
                    <a:ext uri="{9D8B030D-6E8A-4147-A177-3AD203B41FA5}">
                      <a16:colId xmlns:a16="http://schemas.microsoft.com/office/drawing/2014/main" val="2419102098"/>
                    </a:ext>
                  </a:extLst>
                </a:gridCol>
              </a:tblGrid>
              <a:tr h="326145">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 </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Estimate</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Std.Error</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T value</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P value</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6026691"/>
                  </a:ext>
                </a:extLst>
              </a:tr>
              <a:tr h="326145">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(Intercept)</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24.439394</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1.4994922</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chemeClr val="tx1"/>
                          </a:solidFill>
                          <a:effectLst/>
                          <a:latin typeface="Times New Roman" panose="02020603050405020304" pitchFamily="18" charset="0"/>
                          <a:cs typeface="Times New Roman" panose="02020603050405020304" pitchFamily="18" charset="0"/>
                        </a:rPr>
                        <a:t>16.298</a:t>
                      </a:r>
                      <a:endParaRPr lang="en-US" sz="16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chemeClr val="tx1"/>
                          </a:solidFill>
                          <a:effectLst/>
                          <a:latin typeface="Times New Roman" panose="02020603050405020304" pitchFamily="18" charset="0"/>
                          <a:cs typeface="Times New Roman" panose="02020603050405020304" pitchFamily="18" charset="0"/>
                        </a:rPr>
                        <a:t>&lt;2e-16</a:t>
                      </a:r>
                      <a:endParaRPr lang="en-US" sz="16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22573652"/>
                  </a:ext>
                </a:extLst>
              </a:tr>
              <a:tr h="326145">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b8</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-0.8789934</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0.3251435</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chemeClr val="tx1"/>
                          </a:solidFill>
                          <a:effectLst/>
                          <a:latin typeface="Times New Roman" panose="02020603050405020304" pitchFamily="18" charset="0"/>
                          <a:cs typeface="Times New Roman" panose="02020603050405020304" pitchFamily="18" charset="0"/>
                        </a:rPr>
                        <a:t>-2.703</a:t>
                      </a:r>
                      <a:endParaRPr lang="en-US" sz="16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b="0" kern="100">
                          <a:solidFill>
                            <a:schemeClr val="tx1"/>
                          </a:solidFill>
                          <a:effectLst/>
                          <a:latin typeface="Times New Roman" panose="02020603050405020304" pitchFamily="18" charset="0"/>
                          <a:cs typeface="Times New Roman" panose="02020603050405020304" pitchFamily="18" charset="0"/>
                        </a:rPr>
                        <a:t>0.008030</a:t>
                      </a:r>
                      <a:endParaRPr lang="en-US" sz="1600" b="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49475577"/>
                  </a:ext>
                </a:extLst>
              </a:tr>
              <a:tr h="326145">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e6</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-0.7893195</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0.3623397</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chemeClr val="tx1"/>
                          </a:solidFill>
                          <a:effectLst/>
                          <a:latin typeface="Times New Roman" panose="02020603050405020304" pitchFamily="18" charset="0"/>
                          <a:cs typeface="Times New Roman" panose="02020603050405020304" pitchFamily="18" charset="0"/>
                        </a:rPr>
                        <a:t>-2.178</a:t>
                      </a:r>
                      <a:endParaRPr lang="en-US" sz="16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b="0" kern="100">
                          <a:solidFill>
                            <a:schemeClr val="tx1"/>
                          </a:solidFill>
                          <a:effectLst/>
                          <a:latin typeface="Times New Roman" panose="02020603050405020304" pitchFamily="18" charset="0"/>
                          <a:cs typeface="Times New Roman" panose="02020603050405020304" pitchFamily="18" charset="0"/>
                        </a:rPr>
                        <a:t>0.031657</a:t>
                      </a:r>
                      <a:endParaRPr lang="en-US" sz="1600" b="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80209176"/>
                  </a:ext>
                </a:extLst>
              </a:tr>
              <a:tr h="326145">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c22b</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-0.185669</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0.2587461</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chemeClr val="tx1"/>
                          </a:solidFill>
                          <a:effectLst/>
                          <a:latin typeface="Times New Roman" panose="02020603050405020304" pitchFamily="18" charset="0"/>
                          <a:cs typeface="Times New Roman" panose="02020603050405020304" pitchFamily="18" charset="0"/>
                        </a:rPr>
                        <a:t>-0.178</a:t>
                      </a:r>
                      <a:endParaRPr lang="en-US" sz="16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b="0" kern="100">
                          <a:solidFill>
                            <a:schemeClr val="tx1"/>
                          </a:solidFill>
                          <a:effectLst/>
                          <a:latin typeface="Times New Roman" panose="02020603050405020304" pitchFamily="18" charset="0"/>
                          <a:cs typeface="Times New Roman" panose="02020603050405020304" pitchFamily="18" charset="0"/>
                        </a:rPr>
                        <a:t>0.474645</a:t>
                      </a:r>
                      <a:endParaRPr lang="en-US" sz="1600" b="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73757478"/>
                  </a:ext>
                </a:extLst>
              </a:tr>
              <a:tr h="326145">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h1</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-1.1048736</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0.3735220</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chemeClr val="tx1"/>
                          </a:solidFill>
                          <a:effectLst/>
                          <a:latin typeface="Times New Roman" panose="02020603050405020304" pitchFamily="18" charset="0"/>
                          <a:cs typeface="Times New Roman" panose="02020603050405020304" pitchFamily="18" charset="0"/>
                        </a:rPr>
                        <a:t>-2.958</a:t>
                      </a:r>
                      <a:endParaRPr lang="en-US" sz="16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b="0" kern="100">
                          <a:solidFill>
                            <a:schemeClr val="tx1"/>
                          </a:solidFill>
                          <a:effectLst/>
                          <a:latin typeface="Times New Roman" panose="02020603050405020304" pitchFamily="18" charset="0"/>
                          <a:cs typeface="Times New Roman" panose="02020603050405020304" pitchFamily="18" charset="0"/>
                        </a:rPr>
                        <a:t>0.003841</a:t>
                      </a:r>
                      <a:endParaRPr lang="en-US" sz="1600" b="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62984696"/>
                  </a:ext>
                </a:extLst>
              </a:tr>
              <a:tr h="326145">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l4b</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0.0030686</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0.0011860</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chemeClr val="tx1"/>
                          </a:solidFill>
                          <a:effectLst/>
                          <a:latin typeface="Times New Roman" panose="02020603050405020304" pitchFamily="18" charset="0"/>
                          <a:cs typeface="Times New Roman" panose="02020603050405020304" pitchFamily="18" charset="0"/>
                        </a:rPr>
                        <a:t>2.587</a:t>
                      </a:r>
                      <a:endParaRPr lang="en-US" sz="16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b="0" kern="100">
                          <a:solidFill>
                            <a:schemeClr val="tx1"/>
                          </a:solidFill>
                          <a:effectLst/>
                          <a:latin typeface="Times New Roman" panose="02020603050405020304" pitchFamily="18" charset="0"/>
                          <a:cs typeface="Times New Roman" panose="02020603050405020304" pitchFamily="18" charset="0"/>
                        </a:rPr>
                        <a:t>0.011070</a:t>
                      </a:r>
                      <a:endParaRPr lang="en-US" sz="1600" b="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35482712"/>
                  </a:ext>
                </a:extLst>
              </a:tr>
              <a:tr h="326145">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l1</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0.0006254</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0.0001990</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chemeClr val="tx1"/>
                          </a:solidFill>
                          <a:effectLst/>
                          <a:latin typeface="Times New Roman" panose="02020603050405020304" pitchFamily="18" charset="0"/>
                          <a:cs typeface="Times New Roman" panose="02020603050405020304" pitchFamily="18" charset="0"/>
                        </a:rPr>
                        <a:t>3.143</a:t>
                      </a:r>
                      <a:endParaRPr lang="en-US" sz="16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b="0" kern="100">
                          <a:solidFill>
                            <a:schemeClr val="tx1"/>
                          </a:solidFill>
                          <a:effectLst/>
                          <a:latin typeface="Times New Roman" panose="02020603050405020304" pitchFamily="18" charset="0"/>
                          <a:cs typeface="Times New Roman" panose="02020603050405020304" pitchFamily="18" charset="0"/>
                        </a:rPr>
                        <a:t>0.002186</a:t>
                      </a:r>
                      <a:endParaRPr lang="en-US" sz="1600" b="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99580261"/>
                  </a:ext>
                </a:extLst>
              </a:tr>
              <a:tr h="326145">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h8</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0.4572062</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0.4690647</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chemeClr val="tx1"/>
                          </a:solidFill>
                          <a:effectLst/>
                          <a:latin typeface="Times New Roman" panose="02020603050405020304" pitchFamily="18" charset="0"/>
                          <a:cs typeface="Times New Roman" panose="02020603050405020304" pitchFamily="18" charset="0"/>
                        </a:rPr>
                        <a:t>0.975</a:t>
                      </a:r>
                      <a:endParaRPr lang="en-US" sz="16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chemeClr val="tx1"/>
                          </a:solidFill>
                          <a:effectLst/>
                          <a:latin typeface="Times New Roman" panose="02020603050405020304" pitchFamily="18" charset="0"/>
                          <a:cs typeface="Times New Roman" panose="02020603050405020304" pitchFamily="18" charset="0"/>
                        </a:rPr>
                        <a:t>0.331983</a:t>
                      </a:r>
                      <a:endParaRPr lang="en-US" sz="16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7247420"/>
                  </a:ext>
                </a:extLst>
              </a:tr>
              <a:tr h="326145">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a6a</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0.6804501</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0.1996768</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chemeClr val="tx1"/>
                          </a:solidFill>
                          <a:effectLst/>
                          <a:latin typeface="Times New Roman" panose="02020603050405020304" pitchFamily="18" charset="0"/>
                          <a:cs typeface="Times New Roman" panose="02020603050405020304" pitchFamily="18" charset="0"/>
                        </a:rPr>
                        <a:t>3.408</a:t>
                      </a:r>
                      <a:endParaRPr lang="en-US" sz="16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chemeClr val="tx1"/>
                          </a:solidFill>
                          <a:effectLst/>
                          <a:latin typeface="Times New Roman" panose="02020603050405020304" pitchFamily="18" charset="0"/>
                          <a:cs typeface="Times New Roman" panose="02020603050405020304" pitchFamily="18" charset="0"/>
                        </a:rPr>
                        <a:t>0.000936</a:t>
                      </a:r>
                      <a:endParaRPr lang="en-US" sz="16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47754638"/>
                  </a:ext>
                </a:extLst>
              </a:tr>
              <a:tr h="326145">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f1</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0.0133116</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0.0055266</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chemeClr val="tx1"/>
                          </a:solidFill>
                          <a:effectLst/>
                          <a:latin typeface="Times New Roman" panose="02020603050405020304" pitchFamily="18" charset="0"/>
                          <a:cs typeface="Times New Roman" panose="02020603050405020304" pitchFamily="18" charset="0"/>
                        </a:rPr>
                        <a:t>2.409</a:t>
                      </a:r>
                      <a:endParaRPr lang="en-US" sz="16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chemeClr val="tx1"/>
                          </a:solidFill>
                          <a:effectLst/>
                          <a:latin typeface="Times New Roman" panose="02020603050405020304" pitchFamily="18" charset="0"/>
                          <a:cs typeface="Times New Roman" panose="02020603050405020304" pitchFamily="18" charset="0"/>
                        </a:rPr>
                        <a:t>0.017789</a:t>
                      </a:r>
                      <a:endParaRPr lang="en-US" sz="16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5555419"/>
                  </a:ext>
                </a:extLst>
              </a:tr>
              <a:tr h="326145">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h5</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0.0305266</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0.3804878</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chemeClr val="tx1"/>
                          </a:solidFill>
                          <a:effectLst/>
                          <a:latin typeface="Times New Roman" panose="02020603050405020304" pitchFamily="18" charset="0"/>
                          <a:cs typeface="Times New Roman" panose="02020603050405020304" pitchFamily="18" charset="0"/>
                        </a:rPr>
                        <a:t>0.080</a:t>
                      </a:r>
                      <a:endParaRPr lang="en-US" sz="16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chemeClr val="tx1"/>
                          </a:solidFill>
                          <a:effectLst/>
                          <a:latin typeface="Times New Roman" panose="02020603050405020304" pitchFamily="18" charset="0"/>
                          <a:cs typeface="Times New Roman" panose="02020603050405020304" pitchFamily="18" charset="0"/>
                        </a:rPr>
                        <a:t>0.936210</a:t>
                      </a:r>
                      <a:endParaRPr lang="en-US" sz="16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68097580"/>
                  </a:ext>
                </a:extLst>
              </a:tr>
              <a:tr h="326145">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a2</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0.1358977</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0.10236710</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chemeClr val="tx1"/>
                          </a:solidFill>
                          <a:effectLst/>
                          <a:latin typeface="Times New Roman" panose="02020603050405020304" pitchFamily="18" charset="0"/>
                          <a:cs typeface="Times New Roman" panose="02020603050405020304" pitchFamily="18" charset="0"/>
                        </a:rPr>
                        <a:t>1.324</a:t>
                      </a:r>
                      <a:endParaRPr lang="en-US" sz="16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chemeClr val="tx1"/>
                          </a:solidFill>
                          <a:effectLst/>
                          <a:latin typeface="Times New Roman" panose="02020603050405020304" pitchFamily="18" charset="0"/>
                          <a:cs typeface="Times New Roman" panose="02020603050405020304" pitchFamily="18" charset="0"/>
                        </a:rPr>
                        <a:t>0.188559</a:t>
                      </a:r>
                      <a:endParaRPr lang="en-US" sz="16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15883549"/>
                  </a:ext>
                </a:extLst>
              </a:tr>
              <a:tr h="326145">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a4a</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-0.0653203</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0.1002593</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chemeClr val="tx1"/>
                          </a:solidFill>
                          <a:effectLst/>
                          <a:latin typeface="Times New Roman" panose="02020603050405020304" pitchFamily="18" charset="0"/>
                          <a:cs typeface="Times New Roman" panose="02020603050405020304" pitchFamily="18" charset="0"/>
                        </a:rPr>
                        <a:t>-0.652</a:t>
                      </a:r>
                      <a:endParaRPr lang="en-US" sz="16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chemeClr val="tx1"/>
                          </a:solidFill>
                          <a:effectLst/>
                          <a:latin typeface="Times New Roman" panose="02020603050405020304" pitchFamily="18" charset="0"/>
                          <a:cs typeface="Times New Roman" panose="02020603050405020304" pitchFamily="18" charset="0"/>
                        </a:rPr>
                        <a:t>0.516166</a:t>
                      </a:r>
                      <a:endParaRPr lang="en-US" sz="16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07670446"/>
                  </a:ext>
                </a:extLst>
              </a:tr>
              <a:tr h="326145">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c36</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0.6294876</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0.3552179</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chemeClr val="tx1"/>
                          </a:solidFill>
                          <a:effectLst/>
                          <a:latin typeface="Times New Roman" panose="02020603050405020304" pitchFamily="18" charset="0"/>
                          <a:cs typeface="Times New Roman" panose="02020603050405020304" pitchFamily="18" charset="0"/>
                        </a:rPr>
                        <a:t>1.772</a:t>
                      </a:r>
                      <a:endParaRPr lang="en-US" sz="16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chemeClr val="tx1"/>
                          </a:solidFill>
                          <a:effectLst/>
                          <a:latin typeface="Times New Roman" panose="02020603050405020304" pitchFamily="18" charset="0"/>
                          <a:cs typeface="Times New Roman" panose="02020603050405020304" pitchFamily="18" charset="0"/>
                        </a:rPr>
                        <a:t>0.079332</a:t>
                      </a:r>
                      <a:endParaRPr lang="en-US" sz="16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41419881"/>
                  </a:ext>
                </a:extLst>
              </a:tr>
              <a:tr h="326145">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c39</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0.0862656</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0.2830849</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kern="100">
                          <a:solidFill>
                            <a:schemeClr val="tx1"/>
                          </a:solidFill>
                          <a:effectLst/>
                          <a:latin typeface="Times New Roman" panose="02020603050405020304" pitchFamily="18" charset="0"/>
                          <a:cs typeface="Times New Roman" panose="02020603050405020304" pitchFamily="18" charset="0"/>
                        </a:rPr>
                        <a:t>0.305</a:t>
                      </a:r>
                      <a:endParaRPr lang="en-US" sz="16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kern="100">
                          <a:solidFill>
                            <a:schemeClr val="tx1"/>
                          </a:solidFill>
                          <a:effectLst/>
                          <a:latin typeface="Times New Roman" panose="02020603050405020304" pitchFamily="18" charset="0"/>
                          <a:cs typeface="Times New Roman" panose="02020603050405020304" pitchFamily="18" charset="0"/>
                        </a:rPr>
                        <a:t>0.761184</a:t>
                      </a:r>
                      <a:endParaRPr lang="en-US" sz="1600" kern="10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904222"/>
                  </a:ext>
                </a:extLst>
              </a:tr>
            </a:tbl>
          </a:graphicData>
        </a:graphic>
      </p:graphicFrame>
    </p:spTree>
    <p:extLst>
      <p:ext uri="{BB962C8B-B14F-4D97-AF65-F5344CB8AC3E}">
        <p14:creationId xmlns:p14="http://schemas.microsoft.com/office/powerpoint/2010/main" val="2629969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IV. REGRESSION MODEL: FULL MODEL</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33</a:t>
            </a:fld>
            <a:endParaRPr lang="en-US"/>
          </a:p>
        </p:txBody>
      </p:sp>
      <p:graphicFrame>
        <p:nvGraphicFramePr>
          <p:cNvPr id="5" name="Table 4">
            <a:extLst>
              <a:ext uri="{FF2B5EF4-FFF2-40B4-BE49-F238E27FC236}">
                <a16:creationId xmlns:a16="http://schemas.microsoft.com/office/drawing/2014/main" id="{7A80B7E8-D523-89CF-E19B-E22F0A3F0851}"/>
              </a:ext>
            </a:extLst>
          </p:cNvPr>
          <p:cNvGraphicFramePr>
            <a:graphicFrameLocks noGrp="1"/>
          </p:cNvGraphicFramePr>
          <p:nvPr>
            <p:extLst>
              <p:ext uri="{D42A27DB-BD31-4B8C-83A1-F6EECF244321}">
                <p14:modId xmlns:p14="http://schemas.microsoft.com/office/powerpoint/2010/main" val="4137552136"/>
              </p:ext>
            </p:extLst>
          </p:nvPr>
        </p:nvGraphicFramePr>
        <p:xfrm>
          <a:off x="338736" y="914806"/>
          <a:ext cx="8184108" cy="5151120"/>
        </p:xfrm>
        <a:graphic>
          <a:graphicData uri="http://schemas.openxmlformats.org/drawingml/2006/table">
            <a:tbl>
              <a:tblPr firstRow="1" firstCol="1" bandRow="1">
                <a:tableStyleId>{5C22544A-7EE6-4342-B048-85BDC9FD1C3A}</a:tableStyleId>
              </a:tblPr>
              <a:tblGrid>
                <a:gridCol w="1636641">
                  <a:extLst>
                    <a:ext uri="{9D8B030D-6E8A-4147-A177-3AD203B41FA5}">
                      <a16:colId xmlns:a16="http://schemas.microsoft.com/office/drawing/2014/main" val="761809590"/>
                    </a:ext>
                  </a:extLst>
                </a:gridCol>
                <a:gridCol w="1636641">
                  <a:extLst>
                    <a:ext uri="{9D8B030D-6E8A-4147-A177-3AD203B41FA5}">
                      <a16:colId xmlns:a16="http://schemas.microsoft.com/office/drawing/2014/main" val="414848571"/>
                    </a:ext>
                  </a:extLst>
                </a:gridCol>
                <a:gridCol w="1636641">
                  <a:extLst>
                    <a:ext uri="{9D8B030D-6E8A-4147-A177-3AD203B41FA5}">
                      <a16:colId xmlns:a16="http://schemas.microsoft.com/office/drawing/2014/main" val="3108827957"/>
                    </a:ext>
                  </a:extLst>
                </a:gridCol>
                <a:gridCol w="1636641">
                  <a:extLst>
                    <a:ext uri="{9D8B030D-6E8A-4147-A177-3AD203B41FA5}">
                      <a16:colId xmlns:a16="http://schemas.microsoft.com/office/drawing/2014/main" val="2821343029"/>
                    </a:ext>
                  </a:extLst>
                </a:gridCol>
                <a:gridCol w="1637544">
                  <a:extLst>
                    <a:ext uri="{9D8B030D-6E8A-4147-A177-3AD203B41FA5}">
                      <a16:colId xmlns:a16="http://schemas.microsoft.com/office/drawing/2014/main" val="2419102098"/>
                    </a:ext>
                  </a:extLst>
                </a:gridCol>
              </a:tblGrid>
              <a:tr h="308103">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 </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Estimate</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Std.Error</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T value</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P value</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6026691"/>
                  </a:ext>
                </a:extLst>
              </a:tr>
              <a:tr h="308103">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(Intercept)</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24.439394</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1.4994922</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16.298</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&lt;2e-16</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22573652"/>
                  </a:ext>
                </a:extLst>
              </a:tr>
              <a:tr h="308103">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b8</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-0.8789934</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0.3251435</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rgbClr val="C00000"/>
                          </a:solidFill>
                          <a:effectLst/>
                          <a:latin typeface="Times New Roman" panose="02020603050405020304" pitchFamily="18" charset="0"/>
                          <a:cs typeface="Times New Roman" panose="02020603050405020304" pitchFamily="18" charset="0"/>
                        </a:rPr>
                        <a:t>-2.703</a:t>
                      </a:r>
                      <a:endParaRPr lang="en-US" sz="1600"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b="0" kern="100">
                          <a:solidFill>
                            <a:srgbClr val="C00000"/>
                          </a:solidFill>
                          <a:effectLst/>
                          <a:latin typeface="Times New Roman" panose="02020603050405020304" pitchFamily="18" charset="0"/>
                          <a:cs typeface="Times New Roman" panose="02020603050405020304" pitchFamily="18" charset="0"/>
                        </a:rPr>
                        <a:t>0.008030</a:t>
                      </a:r>
                      <a:endParaRPr lang="en-US" sz="1600" b="0"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49475577"/>
                  </a:ext>
                </a:extLst>
              </a:tr>
              <a:tr h="308103">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e6</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-0.7893195</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0.3623397</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rgbClr val="C00000"/>
                          </a:solidFill>
                          <a:effectLst/>
                          <a:latin typeface="Times New Roman" panose="02020603050405020304" pitchFamily="18" charset="0"/>
                          <a:cs typeface="Times New Roman" panose="02020603050405020304" pitchFamily="18" charset="0"/>
                        </a:rPr>
                        <a:t>-2.178</a:t>
                      </a:r>
                      <a:endParaRPr lang="en-US" sz="1600"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b="0" kern="100">
                          <a:solidFill>
                            <a:srgbClr val="C00000"/>
                          </a:solidFill>
                          <a:effectLst/>
                          <a:latin typeface="Times New Roman" panose="02020603050405020304" pitchFamily="18" charset="0"/>
                          <a:cs typeface="Times New Roman" panose="02020603050405020304" pitchFamily="18" charset="0"/>
                        </a:rPr>
                        <a:t>0.031657</a:t>
                      </a:r>
                      <a:endParaRPr lang="en-US" sz="1600" b="0"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80209176"/>
                  </a:ext>
                </a:extLst>
              </a:tr>
              <a:tr h="308103">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c22b</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-0.185669</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0.2587461</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-0.178</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b="0" kern="100">
                          <a:effectLst/>
                          <a:latin typeface="Times New Roman" panose="02020603050405020304" pitchFamily="18" charset="0"/>
                          <a:cs typeface="Times New Roman" panose="02020603050405020304" pitchFamily="18" charset="0"/>
                        </a:rPr>
                        <a:t>0.474645</a:t>
                      </a:r>
                      <a:endParaRPr lang="en-US" sz="1600" b="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73757478"/>
                  </a:ext>
                </a:extLst>
              </a:tr>
              <a:tr h="308103">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h1</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-1.1048736</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0.3735220</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rgbClr val="C00000"/>
                          </a:solidFill>
                          <a:effectLst/>
                          <a:latin typeface="Times New Roman" panose="02020603050405020304" pitchFamily="18" charset="0"/>
                          <a:cs typeface="Times New Roman" panose="02020603050405020304" pitchFamily="18" charset="0"/>
                        </a:rPr>
                        <a:t>-2.958</a:t>
                      </a:r>
                      <a:endParaRPr lang="en-US" sz="1600"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b="0" kern="100">
                          <a:solidFill>
                            <a:srgbClr val="C00000"/>
                          </a:solidFill>
                          <a:effectLst/>
                          <a:latin typeface="Times New Roman" panose="02020603050405020304" pitchFamily="18" charset="0"/>
                          <a:cs typeface="Times New Roman" panose="02020603050405020304" pitchFamily="18" charset="0"/>
                        </a:rPr>
                        <a:t>0.003841</a:t>
                      </a:r>
                      <a:endParaRPr lang="en-US" sz="1600" b="0"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62984696"/>
                  </a:ext>
                </a:extLst>
              </a:tr>
              <a:tr h="308103">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l4b</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0.0030686</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0.0011860</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rgbClr val="C00000"/>
                          </a:solidFill>
                          <a:effectLst/>
                          <a:latin typeface="Times New Roman" panose="02020603050405020304" pitchFamily="18" charset="0"/>
                          <a:cs typeface="Times New Roman" panose="02020603050405020304" pitchFamily="18" charset="0"/>
                        </a:rPr>
                        <a:t>2.587</a:t>
                      </a:r>
                      <a:endParaRPr lang="en-US" sz="1600"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b="0" kern="100">
                          <a:solidFill>
                            <a:srgbClr val="C00000"/>
                          </a:solidFill>
                          <a:effectLst/>
                          <a:latin typeface="Times New Roman" panose="02020603050405020304" pitchFamily="18" charset="0"/>
                          <a:cs typeface="Times New Roman" panose="02020603050405020304" pitchFamily="18" charset="0"/>
                        </a:rPr>
                        <a:t>0.011070</a:t>
                      </a:r>
                      <a:endParaRPr lang="en-US" sz="1600" b="0"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35482712"/>
                  </a:ext>
                </a:extLst>
              </a:tr>
              <a:tr h="308103">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l1</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0.0006254</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0.0001990</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rgbClr val="C00000"/>
                          </a:solidFill>
                          <a:effectLst/>
                          <a:latin typeface="Times New Roman" panose="02020603050405020304" pitchFamily="18" charset="0"/>
                          <a:cs typeface="Times New Roman" panose="02020603050405020304" pitchFamily="18" charset="0"/>
                        </a:rPr>
                        <a:t>3.143</a:t>
                      </a:r>
                      <a:endParaRPr lang="en-US" sz="1600"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b="0" kern="100">
                          <a:solidFill>
                            <a:srgbClr val="C00000"/>
                          </a:solidFill>
                          <a:effectLst/>
                          <a:latin typeface="Times New Roman" panose="02020603050405020304" pitchFamily="18" charset="0"/>
                          <a:cs typeface="Times New Roman" panose="02020603050405020304" pitchFamily="18" charset="0"/>
                        </a:rPr>
                        <a:t>0.002186</a:t>
                      </a:r>
                      <a:endParaRPr lang="en-US" sz="1600" b="0"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99580261"/>
                  </a:ext>
                </a:extLst>
              </a:tr>
              <a:tr h="308103">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h8</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0.4572062</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0.4690647</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0.975</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0.331983</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7247420"/>
                  </a:ext>
                </a:extLst>
              </a:tr>
              <a:tr h="308103">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a6a</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0.6804501</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0.1996768</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rgbClr val="C00000"/>
                          </a:solidFill>
                          <a:effectLst/>
                          <a:latin typeface="Times New Roman" panose="02020603050405020304" pitchFamily="18" charset="0"/>
                          <a:cs typeface="Times New Roman" panose="02020603050405020304" pitchFamily="18" charset="0"/>
                        </a:rPr>
                        <a:t>3.408</a:t>
                      </a:r>
                      <a:endParaRPr lang="en-US" sz="1600"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rgbClr val="C00000"/>
                          </a:solidFill>
                          <a:effectLst/>
                          <a:latin typeface="Times New Roman" panose="02020603050405020304" pitchFamily="18" charset="0"/>
                          <a:cs typeface="Times New Roman" panose="02020603050405020304" pitchFamily="18" charset="0"/>
                        </a:rPr>
                        <a:t>0.000936</a:t>
                      </a:r>
                      <a:endParaRPr lang="en-US" sz="1600"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47754638"/>
                  </a:ext>
                </a:extLst>
              </a:tr>
              <a:tr h="308103">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f1</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0.0133116</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0.0055266</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rgbClr val="C00000"/>
                          </a:solidFill>
                          <a:effectLst/>
                          <a:latin typeface="Times New Roman" panose="02020603050405020304" pitchFamily="18" charset="0"/>
                          <a:cs typeface="Times New Roman" panose="02020603050405020304" pitchFamily="18" charset="0"/>
                        </a:rPr>
                        <a:t>2.409</a:t>
                      </a:r>
                      <a:endParaRPr lang="en-US" sz="1600"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solidFill>
                            <a:srgbClr val="C00000"/>
                          </a:solidFill>
                          <a:effectLst/>
                          <a:latin typeface="Times New Roman" panose="02020603050405020304" pitchFamily="18" charset="0"/>
                          <a:cs typeface="Times New Roman" panose="02020603050405020304" pitchFamily="18" charset="0"/>
                        </a:rPr>
                        <a:t>0.017789</a:t>
                      </a:r>
                      <a:endParaRPr lang="en-US" sz="1600"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5555419"/>
                  </a:ext>
                </a:extLst>
              </a:tr>
              <a:tr h="308103">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h5</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0.0305266</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0.3804878</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0.080</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0.936210</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68097580"/>
                  </a:ext>
                </a:extLst>
              </a:tr>
              <a:tr h="308103">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a2</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0.1358977</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0.10236710</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1.324</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0.188559</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15883549"/>
                  </a:ext>
                </a:extLst>
              </a:tr>
              <a:tr h="308103">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a4a</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-0.0653203</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0.1002593</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-0.652</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0.516166</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07670446"/>
                  </a:ext>
                </a:extLst>
              </a:tr>
              <a:tr h="308103">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c36</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0.6294876</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0.3552179</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1.772</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0.079332</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41419881"/>
                  </a:ext>
                </a:extLst>
              </a:tr>
              <a:tr h="308103">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c39</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0.0862656</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0.2830849</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0.305</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600" kern="100">
                          <a:effectLst/>
                          <a:latin typeface="Times New Roman" panose="02020603050405020304" pitchFamily="18" charset="0"/>
                          <a:cs typeface="Times New Roman" panose="02020603050405020304" pitchFamily="18" charset="0"/>
                        </a:rPr>
                        <a:t>0.761184</a:t>
                      </a:r>
                      <a:endParaRPr lang="en-US" sz="16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04868" marR="104868"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904222"/>
                  </a:ext>
                </a:extLst>
              </a:tr>
            </a:tbl>
          </a:graphicData>
        </a:graphic>
      </p:graphicFrame>
      <p:sp>
        <p:nvSpPr>
          <p:cNvPr id="9" name="TextBox 8">
            <a:extLst>
              <a:ext uri="{FF2B5EF4-FFF2-40B4-BE49-F238E27FC236}">
                <a16:creationId xmlns:a16="http://schemas.microsoft.com/office/drawing/2014/main" id="{35E89E6C-4BD0-6FFE-884F-8C6D69C2AC93}"/>
              </a:ext>
            </a:extLst>
          </p:cNvPr>
          <p:cNvSpPr txBox="1"/>
          <p:nvPr/>
        </p:nvSpPr>
        <p:spPr>
          <a:xfrm>
            <a:off x="8823095" y="1413184"/>
            <a:ext cx="3076615" cy="1341906"/>
          </a:xfrm>
          <a:prstGeom prst="rect">
            <a:avLst/>
          </a:prstGeom>
          <a:noFill/>
        </p:spPr>
        <p:txBody>
          <a:bodyPr wrap="square">
            <a:spAutoFit/>
          </a:bodyPr>
          <a:lstStyle/>
          <a:p>
            <a:pPr marL="342900" lvl="0" indent="-342900">
              <a:lnSpc>
                <a:spcPct val="130000"/>
              </a:lnSpc>
              <a:spcAft>
                <a:spcPts val="800"/>
              </a:spcAft>
              <a:buFont typeface="Symbol" panose="05050102010706020507" pitchFamily="18" charset="2"/>
              <a:buChar char=""/>
            </a:pPr>
            <a:r>
              <a:rPr lang="en-US">
                <a:effectLst/>
                <a:latin typeface="Times New Roman" panose="02020603050405020304" pitchFamily="18" charset="0"/>
                <a:ea typeface="DengXian" panose="02010600030101010101" pitchFamily="2" charset="-122"/>
              </a:rPr>
              <a:t>P-value &lt;0.05</a:t>
            </a:r>
          </a:p>
          <a:p>
            <a:pPr marL="342900" indent="-342900">
              <a:lnSpc>
                <a:spcPct val="130000"/>
              </a:lnSpc>
              <a:spcAft>
                <a:spcPts val="800"/>
              </a:spcAft>
              <a:buFont typeface="Symbol" panose="05050102010706020507" pitchFamily="18" charset="2"/>
              <a:buChar char=""/>
            </a:pPr>
            <a:r>
              <a:rPr lang="en-US">
                <a:latin typeface="Times New Roman" panose="02020603050405020304" pitchFamily="18" charset="0"/>
                <a:ea typeface="DengXian" panose="02010600030101010101" pitchFamily="2" charset="-122"/>
              </a:rPr>
              <a:t>95% of confidence interval</a:t>
            </a:r>
          </a:p>
          <a:p>
            <a:pPr marL="342900" indent="-342900">
              <a:lnSpc>
                <a:spcPct val="130000"/>
              </a:lnSpc>
              <a:spcAft>
                <a:spcPts val="800"/>
              </a:spcAft>
              <a:buFont typeface="Symbol" panose="05050102010706020507" pitchFamily="18" charset="2"/>
              <a:buChar char=""/>
            </a:pPr>
            <a:r>
              <a:rPr lang="en-US">
                <a:latin typeface="Times New Roman" panose="02020603050405020304" pitchFamily="18" charset="0"/>
                <a:ea typeface="DengXian" panose="02010600030101010101" pitchFamily="2" charset="-122"/>
              </a:rPr>
              <a:t>|t-value| &gt; </a:t>
            </a:r>
            <a:r>
              <a:rPr lang="vi-VN">
                <a:latin typeface="Times New Roman" panose="02020603050405020304" pitchFamily="18" charset="0"/>
                <a:ea typeface="DengXian" panose="02010600030101010101" pitchFamily="2" charset="-122"/>
              </a:rPr>
              <a:t>1.96</a:t>
            </a:r>
          </a:p>
        </p:txBody>
      </p:sp>
      <p:sp>
        <p:nvSpPr>
          <p:cNvPr id="11" name="TextBox 10">
            <a:extLst>
              <a:ext uri="{FF2B5EF4-FFF2-40B4-BE49-F238E27FC236}">
                <a16:creationId xmlns:a16="http://schemas.microsoft.com/office/drawing/2014/main" id="{E0D68968-B934-4ED5-535D-92220C523D3F}"/>
              </a:ext>
            </a:extLst>
          </p:cNvPr>
          <p:cNvSpPr txBox="1"/>
          <p:nvPr/>
        </p:nvSpPr>
        <p:spPr>
          <a:xfrm>
            <a:off x="8989802" y="2850281"/>
            <a:ext cx="2909908" cy="878895"/>
          </a:xfrm>
          <a:prstGeom prst="rect">
            <a:avLst/>
          </a:prstGeom>
          <a:noFill/>
        </p:spPr>
        <p:txBody>
          <a:bodyPr wrap="square">
            <a:spAutoFit/>
          </a:bodyPr>
          <a:lstStyle/>
          <a:p>
            <a:pPr>
              <a:lnSpc>
                <a:spcPct val="150000"/>
              </a:lnSpc>
            </a:pPr>
            <a:r>
              <a:rPr lang="en-US">
                <a:effectLst/>
                <a:latin typeface="Times New Roman" panose="02020603050405020304" pitchFamily="18" charset="0"/>
                <a:ea typeface="DengXian" panose="02010600030101010101" pitchFamily="2" charset="-122"/>
                <a:sym typeface="Wingdings" panose="05000000000000000000" pitchFamily="2" charset="2"/>
              </a:rPr>
              <a:t> </a:t>
            </a:r>
            <a:r>
              <a:rPr lang="en-US">
                <a:solidFill>
                  <a:srgbClr val="C00000"/>
                </a:solidFill>
                <a:effectLst/>
                <a:latin typeface="Times New Roman" panose="02020603050405020304" pitchFamily="18" charset="0"/>
                <a:ea typeface="DengXian" panose="02010600030101010101" pitchFamily="2" charset="-122"/>
              </a:rPr>
              <a:t>b8, e6, h1, l4b, l1, a6a, f1 </a:t>
            </a:r>
            <a:r>
              <a:rPr lang="en-US">
                <a:effectLst/>
                <a:latin typeface="Times New Roman" panose="02020603050405020304" pitchFamily="18" charset="0"/>
                <a:ea typeface="DengXian" panose="02010600030101010101" pitchFamily="2" charset="-122"/>
              </a:rPr>
              <a:t>have effect on the </a:t>
            </a:r>
            <a:r>
              <a:rPr lang="en-US">
                <a:solidFill>
                  <a:srgbClr val="C00000"/>
                </a:solidFill>
                <a:effectLst/>
                <a:latin typeface="Times New Roman" panose="02020603050405020304" pitchFamily="18" charset="0"/>
                <a:ea typeface="DengXian" panose="02010600030101010101" pitchFamily="2" charset="-122"/>
              </a:rPr>
              <a:t>d2</a:t>
            </a:r>
            <a:endParaRPr lang="en-US">
              <a:solidFill>
                <a:srgbClr val="C00000"/>
              </a:solidFill>
            </a:endParaRPr>
          </a:p>
        </p:txBody>
      </p:sp>
      <p:sp>
        <p:nvSpPr>
          <p:cNvPr id="12" name="TextBox 11">
            <a:extLst>
              <a:ext uri="{FF2B5EF4-FFF2-40B4-BE49-F238E27FC236}">
                <a16:creationId xmlns:a16="http://schemas.microsoft.com/office/drawing/2014/main" id="{28A399FE-A7BE-4988-3B6A-46A8532C70BC}"/>
              </a:ext>
            </a:extLst>
          </p:cNvPr>
          <p:cNvSpPr txBox="1"/>
          <p:nvPr/>
        </p:nvSpPr>
        <p:spPr>
          <a:xfrm>
            <a:off x="8823095" y="4095280"/>
            <a:ext cx="3368905" cy="886846"/>
          </a:xfrm>
          <a:prstGeom prst="rect">
            <a:avLst/>
          </a:prstGeom>
          <a:noFill/>
        </p:spPr>
        <p:txBody>
          <a:bodyPr wrap="square">
            <a:spAutoFit/>
          </a:bodyPr>
          <a:lstStyle/>
          <a:p>
            <a:pPr marL="342900" lvl="0" indent="-342900">
              <a:lnSpc>
                <a:spcPct val="130000"/>
              </a:lnSpc>
              <a:spcAft>
                <a:spcPts val="800"/>
              </a:spcAft>
              <a:buFont typeface="Symbol" panose="05050102010706020507" pitchFamily="18" charset="2"/>
              <a:buChar char=""/>
            </a:pPr>
            <a:r>
              <a:rPr lang="en-US" sz="1800">
                <a:effectLst/>
                <a:latin typeface="Times New Roman" panose="02020603050405020304" pitchFamily="18" charset="0"/>
                <a:ea typeface="DengXian" panose="02010600030101010101" pitchFamily="2" charset="-122"/>
              </a:rPr>
              <a:t>Adjusted R-squared: 49.02%</a:t>
            </a:r>
          </a:p>
          <a:p>
            <a:pPr marL="342900" lvl="0" indent="-342900">
              <a:lnSpc>
                <a:spcPct val="130000"/>
              </a:lnSpc>
              <a:spcAft>
                <a:spcPts val="800"/>
              </a:spcAft>
              <a:buFont typeface="Symbol" panose="05050102010706020507" pitchFamily="18" charset="2"/>
              <a:buChar char=""/>
            </a:pPr>
            <a:r>
              <a:rPr lang="en-US" sz="1800">
                <a:effectLst/>
                <a:latin typeface="Times New Roman" panose="02020603050405020304" pitchFamily="18" charset="0"/>
                <a:ea typeface="DengXian" panose="02010600030101010101" pitchFamily="2" charset="-122"/>
              </a:rPr>
              <a:t>Multiple R-squared: 55.12%.</a:t>
            </a:r>
            <a:endParaRPr lang="en-US" kern="100">
              <a:effectLst/>
              <a:latin typeface="Aptos" panose="020B000402020202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25054296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IV. REGRESSION MODEL: SHORTENED MODEL</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34</a:t>
            </a:fld>
            <a:endParaRPr lang="en-US"/>
          </a:p>
        </p:txBody>
      </p:sp>
      <p:graphicFrame>
        <p:nvGraphicFramePr>
          <p:cNvPr id="3" name="Table 2">
            <a:extLst>
              <a:ext uri="{FF2B5EF4-FFF2-40B4-BE49-F238E27FC236}">
                <a16:creationId xmlns:a16="http://schemas.microsoft.com/office/drawing/2014/main" id="{256CE588-640D-7BB9-F9DA-EB135835343B}"/>
              </a:ext>
            </a:extLst>
          </p:cNvPr>
          <p:cNvGraphicFramePr>
            <a:graphicFrameLocks noGrp="1"/>
          </p:cNvGraphicFramePr>
          <p:nvPr>
            <p:extLst>
              <p:ext uri="{D42A27DB-BD31-4B8C-83A1-F6EECF244321}">
                <p14:modId xmlns:p14="http://schemas.microsoft.com/office/powerpoint/2010/main" val="2600754305"/>
              </p:ext>
            </p:extLst>
          </p:nvPr>
        </p:nvGraphicFramePr>
        <p:xfrm>
          <a:off x="325084" y="929833"/>
          <a:ext cx="8300297" cy="5072665"/>
        </p:xfrm>
        <a:graphic>
          <a:graphicData uri="http://schemas.openxmlformats.org/drawingml/2006/table">
            <a:tbl>
              <a:tblPr firstRow="1" firstCol="1" bandRow="1">
                <a:tableStyleId>{5C22544A-7EE6-4342-B048-85BDC9FD1C3A}</a:tableStyleId>
              </a:tblPr>
              <a:tblGrid>
                <a:gridCol w="1659876">
                  <a:extLst>
                    <a:ext uri="{9D8B030D-6E8A-4147-A177-3AD203B41FA5}">
                      <a16:colId xmlns:a16="http://schemas.microsoft.com/office/drawing/2014/main" val="883268818"/>
                    </a:ext>
                  </a:extLst>
                </a:gridCol>
                <a:gridCol w="1659876">
                  <a:extLst>
                    <a:ext uri="{9D8B030D-6E8A-4147-A177-3AD203B41FA5}">
                      <a16:colId xmlns:a16="http://schemas.microsoft.com/office/drawing/2014/main" val="4279781585"/>
                    </a:ext>
                  </a:extLst>
                </a:gridCol>
                <a:gridCol w="1659876">
                  <a:extLst>
                    <a:ext uri="{9D8B030D-6E8A-4147-A177-3AD203B41FA5}">
                      <a16:colId xmlns:a16="http://schemas.microsoft.com/office/drawing/2014/main" val="1597094043"/>
                    </a:ext>
                  </a:extLst>
                </a:gridCol>
                <a:gridCol w="1659876">
                  <a:extLst>
                    <a:ext uri="{9D8B030D-6E8A-4147-A177-3AD203B41FA5}">
                      <a16:colId xmlns:a16="http://schemas.microsoft.com/office/drawing/2014/main" val="4236177292"/>
                    </a:ext>
                  </a:extLst>
                </a:gridCol>
                <a:gridCol w="1660793">
                  <a:extLst>
                    <a:ext uri="{9D8B030D-6E8A-4147-A177-3AD203B41FA5}">
                      <a16:colId xmlns:a16="http://schemas.microsoft.com/office/drawing/2014/main" val="2142725291"/>
                    </a:ext>
                  </a:extLst>
                </a:gridCol>
              </a:tblGrid>
              <a:tr h="390205">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 </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Estimate</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Std.Error</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T value</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T w="12700" cap="flat" cmpd="sng" algn="ctr">
                      <a:solidFill>
                        <a:schemeClr val="tx1"/>
                      </a:solidFill>
                      <a:prstDash val="solid"/>
                      <a:round/>
                      <a:headEnd type="none" w="med" len="med"/>
                      <a:tailEnd type="none" w="med" len="med"/>
                    </a:lnT>
                  </a:tcPr>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P value</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68191654"/>
                  </a:ext>
                </a:extLst>
              </a:tr>
              <a:tr h="390205">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(Intercept)</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24.7389161</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1.3279532</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18.629</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&lt;2e-16</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03086363"/>
                  </a:ext>
                </a:extLst>
              </a:tr>
              <a:tr h="390205">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b8</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-0.9526742</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0.3141190</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-3.033</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solidFill>
                            <a:srgbClr val="C00000"/>
                          </a:solidFill>
                          <a:effectLst/>
                          <a:latin typeface="Times New Roman" panose="02020603050405020304" pitchFamily="18" charset="0"/>
                          <a:cs typeface="Times New Roman" panose="02020603050405020304" pitchFamily="18" charset="0"/>
                        </a:rPr>
                        <a:t>0.003046</a:t>
                      </a:r>
                      <a:endParaRPr lang="en-US" sz="1800"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93770151"/>
                  </a:ext>
                </a:extLst>
              </a:tr>
              <a:tr h="390205">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e6</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-0.8723025</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0.3509467</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-2.486</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solidFill>
                            <a:srgbClr val="C00000"/>
                          </a:solidFill>
                          <a:effectLst/>
                          <a:latin typeface="Times New Roman" panose="02020603050405020304" pitchFamily="18" charset="0"/>
                          <a:cs typeface="Times New Roman" panose="02020603050405020304" pitchFamily="18" charset="0"/>
                        </a:rPr>
                        <a:t>0.014497</a:t>
                      </a:r>
                      <a:endParaRPr lang="en-US" sz="1800"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41581869"/>
                  </a:ext>
                </a:extLst>
              </a:tr>
              <a:tr h="390205">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c22b</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-0.1693801</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0.2530494</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-0.669</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0.504724</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24870509"/>
                  </a:ext>
                </a:extLst>
              </a:tr>
              <a:tr h="390205">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h1</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-1.0296254</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0.3632275</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-2.835</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solidFill>
                            <a:srgbClr val="C00000"/>
                          </a:solidFill>
                          <a:effectLst/>
                          <a:latin typeface="Times New Roman" panose="02020603050405020304" pitchFamily="18" charset="0"/>
                          <a:cs typeface="Times New Roman" panose="02020603050405020304" pitchFamily="18" charset="0"/>
                        </a:rPr>
                        <a:t>0.005494</a:t>
                      </a:r>
                      <a:endParaRPr lang="en-US" sz="1800"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30684125"/>
                  </a:ext>
                </a:extLst>
              </a:tr>
              <a:tr h="390205">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l4b</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0.0032275</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0.0011709</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2.756</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solidFill>
                            <a:srgbClr val="C00000"/>
                          </a:solidFill>
                          <a:effectLst/>
                          <a:latin typeface="Times New Roman" panose="02020603050405020304" pitchFamily="18" charset="0"/>
                          <a:cs typeface="Times New Roman" panose="02020603050405020304" pitchFamily="18" charset="0"/>
                        </a:rPr>
                        <a:t>0.006882</a:t>
                      </a:r>
                      <a:endParaRPr lang="en-US" sz="1800"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0456925"/>
                  </a:ext>
                </a:extLst>
              </a:tr>
              <a:tr h="390205">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l1</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0.0006342</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0.0001954</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3.246</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solidFill>
                            <a:srgbClr val="C00000"/>
                          </a:solidFill>
                          <a:effectLst/>
                          <a:latin typeface="Times New Roman" panose="02020603050405020304" pitchFamily="18" charset="0"/>
                          <a:cs typeface="Times New Roman" panose="02020603050405020304" pitchFamily="18" charset="0"/>
                        </a:rPr>
                        <a:t>0.001566</a:t>
                      </a:r>
                      <a:endParaRPr lang="en-US" sz="1800"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69948749"/>
                  </a:ext>
                </a:extLst>
              </a:tr>
              <a:tr h="390205">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h8</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0.5393301</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0.4571779</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1.180</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0.240763</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84859965"/>
                  </a:ext>
                </a:extLst>
              </a:tr>
              <a:tr h="390205">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a6a</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0.6850893</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0.1899830</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3.606</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solidFill>
                            <a:srgbClr val="C00000"/>
                          </a:solidFill>
                          <a:effectLst/>
                          <a:latin typeface="Times New Roman" panose="02020603050405020304" pitchFamily="18" charset="0"/>
                          <a:cs typeface="Times New Roman" panose="02020603050405020304" pitchFamily="18" charset="0"/>
                        </a:rPr>
                        <a:t>0.000476</a:t>
                      </a:r>
                      <a:endParaRPr lang="en-US" sz="1800"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3447429"/>
                  </a:ext>
                </a:extLst>
              </a:tr>
              <a:tr h="390205">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f1</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0.0124669</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0.0054464</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2.289</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solidFill>
                            <a:srgbClr val="C00000"/>
                          </a:solidFill>
                          <a:effectLst/>
                          <a:latin typeface="Times New Roman" panose="02020603050405020304" pitchFamily="18" charset="0"/>
                          <a:cs typeface="Times New Roman" panose="02020603050405020304" pitchFamily="18" charset="0"/>
                        </a:rPr>
                        <a:t>0.024059</a:t>
                      </a:r>
                      <a:endParaRPr lang="en-US" sz="1800"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47950791"/>
                  </a:ext>
                </a:extLst>
              </a:tr>
              <a:tr h="390205">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c36</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L w="12700" cap="flat" cmpd="sng" algn="ctr">
                      <a:solidFill>
                        <a:schemeClr val="tx1"/>
                      </a:solidFill>
                      <a:prstDash val="solid"/>
                      <a:round/>
                      <a:headEnd type="none" w="med" len="med"/>
                      <a:tailEnd type="none" w="med" len="med"/>
                    </a:lnL>
                  </a:tcPr>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0.6214416</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0.3475068</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1.788</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0.076587</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44932567"/>
                  </a:ext>
                </a:extLst>
              </a:tr>
              <a:tr h="390205">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c39</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0.1191799</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0.2720187</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0.438</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B w="12700" cap="flat" cmpd="sng" algn="ctr">
                      <a:solidFill>
                        <a:schemeClr val="tx1"/>
                      </a:solidFill>
                      <a:prstDash val="solid"/>
                      <a:round/>
                      <a:headEnd type="none" w="med" len="med"/>
                      <a:tailEnd type="none" w="med" len="med"/>
                    </a:lnB>
                  </a:tcPr>
                </a:tc>
                <a:tc>
                  <a:txBody>
                    <a:bodyPr/>
                    <a:lstStyle/>
                    <a:p>
                      <a:pPr algn="ctr">
                        <a:lnSpc>
                          <a:spcPct val="150000"/>
                        </a:lnSpc>
                        <a:spcAft>
                          <a:spcPts val="800"/>
                        </a:spcAft>
                      </a:pPr>
                      <a:r>
                        <a:rPr lang="en-US" sz="1800" kern="100">
                          <a:effectLst/>
                          <a:latin typeface="Times New Roman" panose="02020603050405020304" pitchFamily="18" charset="0"/>
                          <a:cs typeface="Times New Roman" panose="02020603050405020304" pitchFamily="18" charset="0"/>
                        </a:rPr>
                        <a:t>0.662183</a:t>
                      </a:r>
                      <a:endParaRPr lang="en-US" sz="18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128115" marR="128115"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3119166"/>
                  </a:ext>
                </a:extLst>
              </a:tr>
            </a:tbl>
          </a:graphicData>
        </a:graphic>
      </p:graphicFrame>
      <p:sp>
        <p:nvSpPr>
          <p:cNvPr id="5" name="TextBox 4">
            <a:extLst>
              <a:ext uri="{FF2B5EF4-FFF2-40B4-BE49-F238E27FC236}">
                <a16:creationId xmlns:a16="http://schemas.microsoft.com/office/drawing/2014/main" id="{67E4A1EF-B3C1-C123-0667-A37EE7C76D3F}"/>
              </a:ext>
            </a:extLst>
          </p:cNvPr>
          <p:cNvSpPr txBox="1"/>
          <p:nvPr/>
        </p:nvSpPr>
        <p:spPr>
          <a:xfrm>
            <a:off x="8782149" y="2358412"/>
            <a:ext cx="3368905" cy="886846"/>
          </a:xfrm>
          <a:prstGeom prst="rect">
            <a:avLst/>
          </a:prstGeom>
          <a:noFill/>
        </p:spPr>
        <p:txBody>
          <a:bodyPr wrap="square">
            <a:spAutoFit/>
          </a:bodyPr>
          <a:lstStyle/>
          <a:p>
            <a:pPr marL="342900" lvl="0" indent="-342900" algn="just">
              <a:lnSpc>
                <a:spcPct val="130000"/>
              </a:lnSpc>
              <a:spcAft>
                <a:spcPts val="800"/>
              </a:spcAft>
              <a:buFont typeface="Symbol" panose="05050102010706020507" pitchFamily="18" charset="2"/>
              <a:buChar char=""/>
            </a:pPr>
            <a:r>
              <a:rPr lang="en-US" sz="1800" kern="100">
                <a:effectLst/>
                <a:latin typeface="Times New Roman" panose="02020603050405020304" pitchFamily="18" charset="0"/>
                <a:ea typeface="DengXian" panose="02010600030101010101" pitchFamily="2" charset="-122"/>
                <a:cs typeface="Arial" panose="020B0604020202020204" pitchFamily="34" charset="0"/>
              </a:rPr>
              <a:t>Adjusted R-squared: 49.43%</a:t>
            </a:r>
          </a:p>
          <a:p>
            <a:pPr marL="342900" lvl="0" indent="-342900" algn="just">
              <a:lnSpc>
                <a:spcPct val="130000"/>
              </a:lnSpc>
              <a:spcAft>
                <a:spcPts val="800"/>
              </a:spcAft>
              <a:buFont typeface="Symbol" panose="05050102010706020507" pitchFamily="18" charset="2"/>
              <a:buChar char=""/>
            </a:pPr>
            <a:r>
              <a:rPr lang="en-US" sz="1800" kern="100">
                <a:effectLst/>
                <a:latin typeface="Times New Roman" panose="02020603050405020304" pitchFamily="18" charset="0"/>
                <a:ea typeface="DengXian" panose="02010600030101010101" pitchFamily="2" charset="-122"/>
                <a:cs typeface="Arial" panose="020B0604020202020204" pitchFamily="34" charset="0"/>
              </a:rPr>
              <a:t>Multiple R-squared: 54.19%</a:t>
            </a:r>
            <a:endParaRPr lang="en-US" sz="1800" kern="100">
              <a:effectLst/>
              <a:latin typeface="Aptos" panose="020B000402020202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1061380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IV. REGRESSION MODEL: SHORTENED MODEL</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35</a:t>
            </a:fld>
            <a:endParaRPr lang="en-US"/>
          </a:p>
        </p:txBody>
      </p:sp>
      <p:grpSp>
        <p:nvGrpSpPr>
          <p:cNvPr id="8" name="Group 7">
            <a:extLst>
              <a:ext uri="{FF2B5EF4-FFF2-40B4-BE49-F238E27FC236}">
                <a16:creationId xmlns:a16="http://schemas.microsoft.com/office/drawing/2014/main" id="{EEFF4135-8C93-743D-A6DC-09A4C907EBD4}"/>
              </a:ext>
            </a:extLst>
          </p:cNvPr>
          <p:cNvGrpSpPr/>
          <p:nvPr/>
        </p:nvGrpSpPr>
        <p:grpSpPr>
          <a:xfrm>
            <a:off x="272044" y="3019568"/>
            <a:ext cx="11647912" cy="1125940"/>
            <a:chOff x="272044" y="2866030"/>
            <a:chExt cx="11647912" cy="1125940"/>
          </a:xfrm>
        </p:grpSpPr>
        <p:sp>
          <p:nvSpPr>
            <p:cNvPr id="6" name="Rectangle: Rounded Corners 5">
              <a:extLst>
                <a:ext uri="{FF2B5EF4-FFF2-40B4-BE49-F238E27FC236}">
                  <a16:creationId xmlns:a16="http://schemas.microsoft.com/office/drawing/2014/main" id="{CC4187B6-BE15-96F9-31E8-B9A64E4F9582}"/>
                </a:ext>
              </a:extLst>
            </p:cNvPr>
            <p:cNvSpPr/>
            <p:nvPr/>
          </p:nvSpPr>
          <p:spPr>
            <a:xfrm>
              <a:off x="272044" y="2866030"/>
              <a:ext cx="11647912" cy="112594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600"/>
            </a:p>
          </p:txBody>
        </p:sp>
        <p:sp>
          <p:nvSpPr>
            <p:cNvPr id="7" name="Text Box 2">
              <a:extLst>
                <a:ext uri="{FF2B5EF4-FFF2-40B4-BE49-F238E27FC236}">
                  <a16:creationId xmlns:a16="http://schemas.microsoft.com/office/drawing/2014/main" id="{EE8C65EB-8DD0-3687-5610-4DD6CCF39950}"/>
                </a:ext>
              </a:extLst>
            </p:cNvPr>
            <p:cNvSpPr txBox="1">
              <a:spLocks noChangeArrowheads="1"/>
            </p:cNvSpPr>
            <p:nvPr/>
          </p:nvSpPr>
          <p:spPr bwMode="auto">
            <a:xfrm>
              <a:off x="576778" y="2938226"/>
              <a:ext cx="11042890" cy="991074"/>
            </a:xfrm>
            <a:prstGeom prst="rect">
              <a:avLst/>
            </a:prstGeom>
            <a:solidFill>
              <a:schemeClr val="bg1"/>
            </a:solidFill>
            <a:ln w="9525">
              <a:solidFill>
                <a:schemeClr val="bg1"/>
              </a:solidFill>
              <a:miter lim="800000"/>
              <a:headEnd/>
              <a:tailEnd/>
            </a:ln>
          </p:spPr>
          <p:txBody>
            <a:bodyPr rot="0" vert="horz" wrap="square" lIns="91440" tIns="45720" rIns="91440" bIns="45720" anchor="t" anchorCtr="0">
              <a:noAutofit/>
            </a:bodyPr>
            <a:lstStyle/>
            <a:p>
              <a:pPr algn="ctr">
                <a:lnSpc>
                  <a:spcPct val="115000"/>
                </a:lnSpc>
                <a:spcAft>
                  <a:spcPts val="800"/>
                </a:spcAft>
              </a:pPr>
              <a:r>
                <a:rPr lang="en-US" sz="2400" b="1" kern="100">
                  <a:effectLst/>
                  <a:latin typeface="Times New Roman" panose="02020603050405020304" pitchFamily="18" charset="0"/>
                  <a:ea typeface="DengXian" panose="02010600030101010101" pitchFamily="2" charset="-122"/>
                  <a:cs typeface="Arial" panose="020B0604020202020204" pitchFamily="34" charset="0"/>
                </a:rPr>
                <a:t>d2_log</a:t>
              </a:r>
              <a:r>
                <a:rPr lang="en-US" sz="2400" kern="100">
                  <a:effectLst/>
                  <a:latin typeface="Times New Roman" panose="02020603050405020304" pitchFamily="18" charset="0"/>
                  <a:ea typeface="DengXian" panose="02010600030101010101" pitchFamily="2" charset="-122"/>
                  <a:cs typeface="Arial" panose="020B0604020202020204" pitchFamily="34" charset="0"/>
                </a:rPr>
                <a:t> = 24.739- 0.953* b8 - 0.872* e6 - 0.169* c22b – 1.03* h1 + 0.003* l4b + 0.0006* l1 + 0.539* h8 + 0.685* a6a + 0.012* f1 + 0.62* c36 + 0.119*c39</a:t>
              </a:r>
              <a:endParaRPr lang="en-US" sz="2400" kern="100">
                <a:effectLst/>
                <a:latin typeface="Aptos" panose="020B0004020202020204" pitchFamily="34" charset="0"/>
                <a:ea typeface="DengXian" panose="02010600030101010101" pitchFamily="2" charset="-122"/>
                <a:cs typeface="Arial" panose="020B0604020202020204" pitchFamily="34" charset="0"/>
              </a:endParaRPr>
            </a:p>
          </p:txBody>
        </p:sp>
      </p:grpSp>
      <p:sp>
        <p:nvSpPr>
          <p:cNvPr id="10" name="TextBox 9">
            <a:extLst>
              <a:ext uri="{FF2B5EF4-FFF2-40B4-BE49-F238E27FC236}">
                <a16:creationId xmlns:a16="http://schemas.microsoft.com/office/drawing/2014/main" id="{3A50BC2E-FBBB-EEB0-BF2B-8E0DAD0595A5}"/>
              </a:ext>
            </a:extLst>
          </p:cNvPr>
          <p:cNvSpPr txBox="1"/>
          <p:nvPr/>
        </p:nvSpPr>
        <p:spPr>
          <a:xfrm>
            <a:off x="1002925" y="1921702"/>
            <a:ext cx="3368905" cy="755976"/>
          </a:xfrm>
          <a:prstGeom prst="rect">
            <a:avLst/>
          </a:prstGeom>
          <a:noFill/>
        </p:spPr>
        <p:txBody>
          <a:bodyPr wrap="square">
            <a:spAutoFit/>
          </a:bodyPr>
          <a:lstStyle/>
          <a:p>
            <a:pPr lvl="0" algn="just">
              <a:lnSpc>
                <a:spcPct val="130000"/>
              </a:lnSpc>
              <a:spcAft>
                <a:spcPts val="800"/>
              </a:spcAft>
            </a:pPr>
            <a:r>
              <a:rPr lang="en-US" sz="3600" u="sng" kern="100">
                <a:solidFill>
                  <a:srgbClr val="C00000"/>
                </a:solidFill>
                <a:latin typeface="Times New Roman" panose="02020603050405020304" pitchFamily="18" charset="0"/>
                <a:ea typeface="DengXian" panose="02010600030101010101" pitchFamily="2" charset="-122"/>
                <a:cs typeface="Arial" panose="020B0604020202020204" pitchFamily="34" charset="0"/>
              </a:rPr>
              <a:t>Model: </a:t>
            </a:r>
            <a:endParaRPr lang="en-US" sz="3600" u="sng" kern="100">
              <a:solidFill>
                <a:srgbClr val="C00000"/>
              </a:solidFill>
              <a:effectLst/>
              <a:latin typeface="Aptos" panose="020B000402020202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47066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IV. REGRESSION MODEL: TESTING ASSUMPTIONS</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36</a:t>
            </a:fld>
            <a:endParaRPr lang="en-US"/>
          </a:p>
        </p:txBody>
      </p:sp>
      <p:sp>
        <p:nvSpPr>
          <p:cNvPr id="3" name="Oval 2">
            <a:extLst>
              <a:ext uri="{FF2B5EF4-FFF2-40B4-BE49-F238E27FC236}">
                <a16:creationId xmlns:a16="http://schemas.microsoft.com/office/drawing/2014/main" id="{49C74F10-B3E9-E029-162F-65D1E4F1430A}"/>
              </a:ext>
            </a:extLst>
          </p:cNvPr>
          <p:cNvSpPr/>
          <p:nvPr/>
        </p:nvSpPr>
        <p:spPr>
          <a:xfrm>
            <a:off x="338736" y="1107320"/>
            <a:ext cx="746965" cy="72148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Amasis MT Pro Medium" panose="02040604050005020304" pitchFamily="18" charset="0"/>
                <a:cs typeface="Aharoni" panose="02010803020104030203" pitchFamily="2" charset="-79"/>
              </a:rPr>
              <a:t>1</a:t>
            </a:r>
          </a:p>
        </p:txBody>
      </p:sp>
      <p:sp>
        <p:nvSpPr>
          <p:cNvPr id="5" name="TextBox 4">
            <a:extLst>
              <a:ext uri="{FF2B5EF4-FFF2-40B4-BE49-F238E27FC236}">
                <a16:creationId xmlns:a16="http://schemas.microsoft.com/office/drawing/2014/main" id="{7C710CA0-D196-0B0E-51BB-1B36363F40EF}"/>
              </a:ext>
            </a:extLst>
          </p:cNvPr>
          <p:cNvSpPr txBox="1"/>
          <p:nvPr/>
        </p:nvSpPr>
        <p:spPr>
          <a:xfrm>
            <a:off x="1187549" y="1094620"/>
            <a:ext cx="3368905" cy="608500"/>
          </a:xfrm>
          <a:prstGeom prst="rect">
            <a:avLst/>
          </a:prstGeom>
          <a:noFill/>
        </p:spPr>
        <p:txBody>
          <a:bodyPr wrap="square">
            <a:spAutoFit/>
          </a:bodyPr>
          <a:lstStyle/>
          <a:p>
            <a:pPr lvl="0" algn="just">
              <a:lnSpc>
                <a:spcPct val="130000"/>
              </a:lnSpc>
              <a:spcAft>
                <a:spcPts val="800"/>
              </a:spcAft>
            </a:pPr>
            <a:r>
              <a:rPr lang="en-US" sz="2800" u="sng" kern="100">
                <a:solidFill>
                  <a:srgbClr val="C00000"/>
                </a:solidFill>
                <a:effectLst/>
                <a:latin typeface="Times New Roman" panose="02020603050405020304" pitchFamily="18" charset="0"/>
                <a:ea typeface="DengXian" panose="02010600030101010101" pitchFamily="2" charset="-122"/>
                <a:cs typeface="Arial" panose="020B0604020202020204" pitchFamily="34" charset="0"/>
              </a:rPr>
              <a:t>Normal Distribution</a:t>
            </a:r>
            <a:endParaRPr lang="en-US" sz="2800" u="sng" kern="100">
              <a:solidFill>
                <a:srgbClr val="C00000"/>
              </a:solidFill>
              <a:effectLst/>
              <a:latin typeface="Aptos" panose="020B0004020202020204" pitchFamily="34" charset="0"/>
              <a:ea typeface="DengXian" panose="02010600030101010101" pitchFamily="2" charset="-122"/>
              <a:cs typeface="Arial" panose="020B0604020202020204" pitchFamily="34" charset="0"/>
            </a:endParaRPr>
          </a:p>
        </p:txBody>
      </p:sp>
      <p:sp>
        <p:nvSpPr>
          <p:cNvPr id="6" name="TextBox 5">
            <a:extLst>
              <a:ext uri="{FF2B5EF4-FFF2-40B4-BE49-F238E27FC236}">
                <a16:creationId xmlns:a16="http://schemas.microsoft.com/office/drawing/2014/main" id="{E65C4F28-3C65-D5DD-4067-1206974775AB}"/>
              </a:ext>
            </a:extLst>
          </p:cNvPr>
          <p:cNvSpPr txBox="1"/>
          <p:nvPr/>
        </p:nvSpPr>
        <p:spPr>
          <a:xfrm>
            <a:off x="2735147" y="1790700"/>
            <a:ext cx="6721705" cy="1117485"/>
          </a:xfrm>
          <a:prstGeom prst="rect">
            <a:avLst/>
          </a:prstGeom>
          <a:noFill/>
        </p:spPr>
        <p:txBody>
          <a:bodyPr wrap="square">
            <a:spAutoFit/>
          </a:bodyPr>
          <a:lstStyle/>
          <a:p>
            <a:pPr marL="342900" indent="-342900" algn="just">
              <a:lnSpc>
                <a:spcPct val="130000"/>
              </a:lnSpc>
              <a:spcAft>
                <a:spcPts val="800"/>
              </a:spcAft>
              <a:buFont typeface="Arial" panose="020B0604020202020204" pitchFamily="34" charset="0"/>
              <a:buChar char="•"/>
            </a:pPr>
            <a:r>
              <a:rPr lang="en-US" sz="2400" kern="100">
                <a:effectLst/>
                <a:latin typeface="Times New Roman" panose="02020603050405020304" pitchFamily="18" charset="0"/>
                <a:ea typeface="DengXian" panose="02010600030101010101" pitchFamily="2" charset="-122"/>
                <a:cs typeface="Arial" panose="020B0604020202020204" pitchFamily="34" charset="0"/>
              </a:rPr>
              <a:t>H0: Residuals follow normal distribution.</a:t>
            </a:r>
            <a:endParaRPr lang="en-US" sz="2400" kern="100">
              <a:effectLst/>
              <a:latin typeface="Aptos" panose="020B0004020202020204" pitchFamily="34" charset="0"/>
              <a:ea typeface="DengXian" panose="02010600030101010101" pitchFamily="2" charset="-122"/>
              <a:cs typeface="Arial" panose="020B0604020202020204" pitchFamily="34" charset="0"/>
            </a:endParaRPr>
          </a:p>
          <a:p>
            <a:pPr marL="342900" indent="-342900">
              <a:lnSpc>
                <a:spcPct val="130000"/>
              </a:lnSpc>
              <a:spcAft>
                <a:spcPts val="800"/>
              </a:spcAft>
              <a:buFont typeface="Arial" panose="020B0604020202020204" pitchFamily="34" charset="0"/>
              <a:buChar char="•"/>
            </a:pPr>
            <a:r>
              <a:rPr lang="en-US" sz="2400" kern="100">
                <a:effectLst/>
                <a:latin typeface="Times New Roman" panose="02020603050405020304" pitchFamily="18" charset="0"/>
                <a:ea typeface="DengXian" panose="02010600030101010101" pitchFamily="2" charset="-122"/>
                <a:cs typeface="Arial" panose="020B0604020202020204" pitchFamily="34" charset="0"/>
              </a:rPr>
              <a:t>H1: Residuals do not follow normal distribution.</a:t>
            </a:r>
            <a:endParaRPr lang="en-US" sz="2400" kern="100">
              <a:effectLst/>
              <a:latin typeface="Aptos" panose="020B0004020202020204" pitchFamily="34" charset="0"/>
              <a:ea typeface="DengXian" panose="02010600030101010101" pitchFamily="2" charset="-122"/>
              <a:cs typeface="Arial" panose="020B0604020202020204" pitchFamily="34" charset="0"/>
            </a:endParaRPr>
          </a:p>
        </p:txBody>
      </p:sp>
      <p:sp>
        <p:nvSpPr>
          <p:cNvPr id="7" name="TextBox 6">
            <a:extLst>
              <a:ext uri="{FF2B5EF4-FFF2-40B4-BE49-F238E27FC236}">
                <a16:creationId xmlns:a16="http://schemas.microsoft.com/office/drawing/2014/main" id="{D9012D8E-4207-3472-1C15-7634F70FCD00}"/>
              </a:ext>
            </a:extLst>
          </p:cNvPr>
          <p:cNvSpPr txBox="1"/>
          <p:nvPr/>
        </p:nvSpPr>
        <p:spPr>
          <a:xfrm>
            <a:off x="1187548" y="3117542"/>
            <a:ext cx="3368905" cy="596574"/>
          </a:xfrm>
          <a:prstGeom prst="rect">
            <a:avLst/>
          </a:prstGeom>
          <a:noFill/>
        </p:spPr>
        <p:txBody>
          <a:bodyPr wrap="square">
            <a:spAutoFit/>
          </a:bodyPr>
          <a:lstStyle/>
          <a:p>
            <a:pPr lvl="0">
              <a:lnSpc>
                <a:spcPct val="130000"/>
              </a:lnSpc>
              <a:spcAft>
                <a:spcPts val="800"/>
              </a:spcAft>
            </a:pPr>
            <a:r>
              <a:rPr lang="en-US" sz="2800" u="sng" kern="100">
                <a:solidFill>
                  <a:srgbClr val="C00000"/>
                </a:solidFill>
                <a:latin typeface="Times New Roman" panose="02020603050405020304" pitchFamily="18" charset="0"/>
                <a:ea typeface="DengXian" panose="02010600030101010101" pitchFamily="2" charset="-122"/>
                <a:cs typeface="Times New Roman" panose="02020603050405020304" pitchFamily="18" charset="0"/>
              </a:rPr>
              <a:t>Testing R</a:t>
            </a:r>
            <a:r>
              <a:rPr lang="en-US" sz="2800" u="sng"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rPr>
              <a:t>esult:</a:t>
            </a:r>
          </a:p>
        </p:txBody>
      </p:sp>
      <p:sp>
        <p:nvSpPr>
          <p:cNvPr id="8" name="TextBox 7">
            <a:extLst>
              <a:ext uri="{FF2B5EF4-FFF2-40B4-BE49-F238E27FC236}">
                <a16:creationId xmlns:a16="http://schemas.microsoft.com/office/drawing/2014/main" id="{E82CD2B6-7AEC-1176-2B73-F8FE7FF31FB3}"/>
              </a:ext>
            </a:extLst>
          </p:cNvPr>
          <p:cNvSpPr txBox="1"/>
          <p:nvPr/>
        </p:nvSpPr>
        <p:spPr>
          <a:xfrm>
            <a:off x="3551973" y="3623207"/>
            <a:ext cx="5088054" cy="537648"/>
          </a:xfrm>
          <a:prstGeom prst="rect">
            <a:avLst/>
          </a:prstGeom>
          <a:noFill/>
        </p:spPr>
        <p:txBody>
          <a:bodyPr wrap="square">
            <a:spAutoFit/>
          </a:bodyPr>
          <a:lstStyle/>
          <a:p>
            <a:pPr algn="ctr">
              <a:lnSpc>
                <a:spcPct val="130000"/>
              </a:lnSpc>
              <a:spcAft>
                <a:spcPts val="800"/>
              </a:spcAft>
            </a:pPr>
            <a:r>
              <a:rPr lang="en-US" sz="2400" kern="100">
                <a:effectLst/>
                <a:latin typeface="Times New Roman" panose="02020603050405020304" pitchFamily="18" charset="0"/>
                <a:ea typeface="DengXian" panose="02010600030101010101" pitchFamily="2" charset="-122"/>
                <a:cs typeface="Times New Roman" panose="02020603050405020304" pitchFamily="18" charset="0"/>
              </a:rPr>
              <a:t>P-value = 0.0847 </a:t>
            </a:r>
            <a:r>
              <a:rPr lang="en-US" sz="2400"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rPr>
              <a:t>&gt; 0.05</a:t>
            </a:r>
          </a:p>
        </p:txBody>
      </p:sp>
      <p:sp>
        <p:nvSpPr>
          <p:cNvPr id="9" name="TextBox 8">
            <a:extLst>
              <a:ext uri="{FF2B5EF4-FFF2-40B4-BE49-F238E27FC236}">
                <a16:creationId xmlns:a16="http://schemas.microsoft.com/office/drawing/2014/main" id="{3F4F76EA-6ED8-5D2A-C34B-2F3D3223E5AC}"/>
              </a:ext>
            </a:extLst>
          </p:cNvPr>
          <p:cNvSpPr txBox="1"/>
          <p:nvPr/>
        </p:nvSpPr>
        <p:spPr>
          <a:xfrm>
            <a:off x="3551973" y="4292778"/>
            <a:ext cx="5088054" cy="1690014"/>
          </a:xfrm>
          <a:prstGeom prst="rect">
            <a:avLst/>
          </a:prstGeom>
          <a:noFill/>
        </p:spPr>
        <p:txBody>
          <a:bodyPr wrap="square">
            <a:spAutoFit/>
          </a:bodyPr>
          <a:lstStyle/>
          <a:p>
            <a:pPr marL="342900" indent="-342900" algn="just">
              <a:lnSpc>
                <a:spcPct val="130000"/>
              </a:lnSpc>
              <a:spcAft>
                <a:spcPts val="800"/>
              </a:spcAft>
              <a:buFont typeface="Wingdings" panose="05000000000000000000" pitchFamily="2" charset="2"/>
              <a:buChar char="à"/>
            </a:pPr>
            <a:r>
              <a:rPr lang="en-US" sz="2400" kern="100">
                <a:effectLst/>
                <a:latin typeface="Times New Roman" panose="02020603050405020304" pitchFamily="18" charset="0"/>
                <a:ea typeface="DengXian" panose="02010600030101010101" pitchFamily="2" charset="-122"/>
                <a:cs typeface="Times New Roman" panose="02020603050405020304" pitchFamily="18" charset="0"/>
                <a:sym typeface="Wingdings" panose="05000000000000000000" pitchFamily="2" charset="2"/>
              </a:rPr>
              <a:t>Not enough evidence to reject H0</a:t>
            </a:r>
          </a:p>
          <a:p>
            <a:pPr marL="342900" indent="-342900" algn="just">
              <a:lnSpc>
                <a:spcPct val="130000"/>
              </a:lnSpc>
              <a:spcAft>
                <a:spcPts val="800"/>
              </a:spcAft>
              <a:buFont typeface="Wingdings" panose="05000000000000000000" pitchFamily="2" charset="2"/>
              <a:buChar char="à"/>
            </a:pPr>
            <a:r>
              <a:rPr lang="en-US" sz="2400" kern="100">
                <a:latin typeface="Times New Roman" panose="02020603050405020304" pitchFamily="18" charset="0"/>
                <a:ea typeface="DengXian" panose="02010600030101010101" pitchFamily="2" charset="-122"/>
                <a:cs typeface="Times New Roman" panose="02020603050405020304" pitchFamily="18" charset="0"/>
                <a:sym typeface="Wingdings" panose="05000000000000000000" pitchFamily="2" charset="2"/>
              </a:rPr>
              <a:t>Residuals follow normal distribution</a:t>
            </a:r>
          </a:p>
          <a:p>
            <a:pPr marL="342900" indent="-342900" algn="just">
              <a:lnSpc>
                <a:spcPct val="130000"/>
              </a:lnSpc>
              <a:spcAft>
                <a:spcPts val="800"/>
              </a:spcAft>
              <a:buFont typeface="Wingdings" panose="05000000000000000000" pitchFamily="2" charset="2"/>
              <a:buChar char="à"/>
            </a:pPr>
            <a:r>
              <a:rPr lang="en-US" sz="2400" b="1" kern="100">
                <a:effectLst/>
                <a:latin typeface="Times New Roman" panose="02020603050405020304" pitchFamily="18" charset="0"/>
                <a:ea typeface="DengXian" panose="02010600030101010101" pitchFamily="2" charset="-122"/>
                <a:cs typeface="Times New Roman" panose="02020603050405020304" pitchFamily="18" charset="0"/>
                <a:sym typeface="Wingdings" panose="05000000000000000000" pitchFamily="2" charset="2"/>
              </a:rPr>
              <a:t>Condition satisfied</a:t>
            </a:r>
            <a:endParaRPr lang="en-US" sz="2400" b="1" kern="100">
              <a:effectLst/>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45299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IV. REGRESSION MODEL: TESTING ASSUMPTIONS</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37</a:t>
            </a:fld>
            <a:endParaRPr lang="en-US"/>
          </a:p>
        </p:txBody>
      </p:sp>
      <p:sp>
        <p:nvSpPr>
          <p:cNvPr id="3" name="Oval 2">
            <a:extLst>
              <a:ext uri="{FF2B5EF4-FFF2-40B4-BE49-F238E27FC236}">
                <a16:creationId xmlns:a16="http://schemas.microsoft.com/office/drawing/2014/main" id="{49C74F10-B3E9-E029-162F-65D1E4F1430A}"/>
              </a:ext>
            </a:extLst>
          </p:cNvPr>
          <p:cNvSpPr/>
          <p:nvPr/>
        </p:nvSpPr>
        <p:spPr>
          <a:xfrm>
            <a:off x="338736" y="1107320"/>
            <a:ext cx="746965" cy="72148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Amasis MT Pro Medium" panose="02040604050005020304" pitchFamily="18" charset="0"/>
                <a:cs typeface="Aharoni" panose="02010803020104030203" pitchFamily="2" charset="-79"/>
              </a:rPr>
              <a:t>2</a:t>
            </a:r>
          </a:p>
        </p:txBody>
      </p:sp>
      <p:sp>
        <p:nvSpPr>
          <p:cNvPr id="5" name="TextBox 4">
            <a:extLst>
              <a:ext uri="{FF2B5EF4-FFF2-40B4-BE49-F238E27FC236}">
                <a16:creationId xmlns:a16="http://schemas.microsoft.com/office/drawing/2014/main" id="{7C710CA0-D196-0B0E-51BB-1B36363F40EF}"/>
              </a:ext>
            </a:extLst>
          </p:cNvPr>
          <p:cNvSpPr txBox="1"/>
          <p:nvPr/>
        </p:nvSpPr>
        <p:spPr>
          <a:xfrm>
            <a:off x="1187549" y="1094620"/>
            <a:ext cx="3368905" cy="608500"/>
          </a:xfrm>
          <a:prstGeom prst="rect">
            <a:avLst/>
          </a:prstGeom>
          <a:noFill/>
        </p:spPr>
        <p:txBody>
          <a:bodyPr wrap="square">
            <a:spAutoFit/>
          </a:bodyPr>
          <a:lstStyle/>
          <a:p>
            <a:pPr lvl="0" algn="just">
              <a:lnSpc>
                <a:spcPct val="130000"/>
              </a:lnSpc>
              <a:spcAft>
                <a:spcPts val="800"/>
              </a:spcAft>
            </a:pPr>
            <a:r>
              <a:rPr lang="en-US" sz="2800" u="sng" kern="100">
                <a:solidFill>
                  <a:srgbClr val="C00000"/>
                </a:solidFill>
                <a:latin typeface="Times New Roman" panose="02020603050405020304" pitchFamily="18" charset="0"/>
                <a:ea typeface="DengXian" panose="02010600030101010101" pitchFamily="2" charset="-122"/>
                <a:cs typeface="Arial" panose="020B0604020202020204" pitchFamily="34" charset="0"/>
              </a:rPr>
              <a:t>Assumption 1</a:t>
            </a:r>
            <a:endParaRPr lang="en-US" sz="2800" u="sng" kern="100">
              <a:solidFill>
                <a:srgbClr val="C00000"/>
              </a:solidFill>
              <a:effectLst/>
              <a:latin typeface="Aptos" panose="020B0004020202020204" pitchFamily="34" charset="0"/>
              <a:ea typeface="DengXian" panose="02010600030101010101" pitchFamily="2" charset="-122"/>
              <a:cs typeface="Arial" panose="020B0604020202020204" pitchFamily="34" charset="0"/>
            </a:endParaRPr>
          </a:p>
        </p:txBody>
      </p:sp>
      <p:sp>
        <p:nvSpPr>
          <p:cNvPr id="6" name="TextBox 5">
            <a:extLst>
              <a:ext uri="{FF2B5EF4-FFF2-40B4-BE49-F238E27FC236}">
                <a16:creationId xmlns:a16="http://schemas.microsoft.com/office/drawing/2014/main" id="{E65C4F28-3C65-D5DD-4067-1206974775AB}"/>
              </a:ext>
            </a:extLst>
          </p:cNvPr>
          <p:cNvSpPr txBox="1"/>
          <p:nvPr/>
        </p:nvSpPr>
        <p:spPr>
          <a:xfrm>
            <a:off x="2735147" y="1790700"/>
            <a:ext cx="6721705" cy="1117485"/>
          </a:xfrm>
          <a:prstGeom prst="rect">
            <a:avLst/>
          </a:prstGeom>
          <a:noFill/>
        </p:spPr>
        <p:txBody>
          <a:bodyPr wrap="square">
            <a:spAutoFit/>
          </a:bodyPr>
          <a:lstStyle/>
          <a:p>
            <a:pPr marL="342900" indent="-342900" algn="ctr">
              <a:lnSpc>
                <a:spcPct val="130000"/>
              </a:lnSpc>
              <a:spcAft>
                <a:spcPts val="800"/>
              </a:spcAft>
              <a:buFont typeface="Arial" panose="020B0604020202020204" pitchFamily="34" charset="0"/>
              <a:buChar char="•"/>
            </a:pPr>
            <a:r>
              <a:rPr lang="en-US" sz="2400" kern="100">
                <a:effectLst/>
                <a:latin typeface="Times New Roman" panose="02020603050405020304" pitchFamily="18" charset="0"/>
                <a:ea typeface="DengXian" panose="02010600030101010101" pitchFamily="2" charset="-122"/>
                <a:cs typeface="Arial" panose="020B0604020202020204" pitchFamily="34" charset="0"/>
              </a:rPr>
              <a:t>H0: Mean (Residuals) = 0</a:t>
            </a:r>
            <a:endParaRPr lang="en-US" sz="2400" kern="100">
              <a:effectLst/>
              <a:latin typeface="Aptos" panose="020B0004020202020204" pitchFamily="34" charset="0"/>
              <a:ea typeface="DengXian" panose="02010600030101010101" pitchFamily="2" charset="-122"/>
              <a:cs typeface="Arial" panose="020B0604020202020204" pitchFamily="34" charset="0"/>
            </a:endParaRPr>
          </a:p>
          <a:p>
            <a:pPr marL="342900" indent="-342900" algn="ctr">
              <a:lnSpc>
                <a:spcPct val="130000"/>
              </a:lnSpc>
              <a:spcAft>
                <a:spcPts val="800"/>
              </a:spcAft>
              <a:buFont typeface="Arial" panose="020B0604020202020204" pitchFamily="34" charset="0"/>
              <a:buChar char="•"/>
            </a:pPr>
            <a:r>
              <a:rPr lang="en-US" sz="2400" kern="100">
                <a:effectLst/>
                <a:latin typeface="Times New Roman" panose="02020603050405020304" pitchFamily="18" charset="0"/>
                <a:ea typeface="DengXian" panose="02010600030101010101" pitchFamily="2" charset="-122"/>
                <a:cs typeface="Arial" panose="020B0604020202020204" pitchFamily="34" charset="0"/>
              </a:rPr>
              <a:t>H1: </a:t>
            </a:r>
            <a:r>
              <a:rPr lang="en-US" sz="2400" kern="100">
                <a:latin typeface="Times New Roman" panose="02020603050405020304" pitchFamily="18" charset="0"/>
                <a:ea typeface="DengXian" panose="02010600030101010101" pitchFamily="2" charset="-122"/>
                <a:cs typeface="Arial" panose="020B0604020202020204" pitchFamily="34" charset="0"/>
              </a:rPr>
              <a:t>M</a:t>
            </a:r>
            <a:r>
              <a:rPr lang="en-US" sz="2400" kern="100">
                <a:effectLst/>
                <a:latin typeface="Times New Roman" panose="02020603050405020304" pitchFamily="18" charset="0"/>
                <a:ea typeface="DengXian" panose="02010600030101010101" pitchFamily="2" charset="-122"/>
                <a:cs typeface="Arial" panose="020B0604020202020204" pitchFamily="34" charset="0"/>
              </a:rPr>
              <a:t>ean (Residuals) ≠ 0</a:t>
            </a:r>
            <a:endParaRPr lang="en-US" sz="2400" kern="100">
              <a:effectLst/>
              <a:latin typeface="Aptos" panose="020B0004020202020204" pitchFamily="34" charset="0"/>
              <a:ea typeface="DengXian" panose="02010600030101010101" pitchFamily="2" charset="-122"/>
              <a:cs typeface="Arial" panose="020B0604020202020204" pitchFamily="34" charset="0"/>
            </a:endParaRPr>
          </a:p>
        </p:txBody>
      </p:sp>
      <p:sp>
        <p:nvSpPr>
          <p:cNvPr id="7" name="TextBox 6">
            <a:extLst>
              <a:ext uri="{FF2B5EF4-FFF2-40B4-BE49-F238E27FC236}">
                <a16:creationId xmlns:a16="http://schemas.microsoft.com/office/drawing/2014/main" id="{D9012D8E-4207-3472-1C15-7634F70FCD00}"/>
              </a:ext>
            </a:extLst>
          </p:cNvPr>
          <p:cNvSpPr txBox="1"/>
          <p:nvPr/>
        </p:nvSpPr>
        <p:spPr>
          <a:xfrm>
            <a:off x="1187548" y="3117542"/>
            <a:ext cx="3368905" cy="596574"/>
          </a:xfrm>
          <a:prstGeom prst="rect">
            <a:avLst/>
          </a:prstGeom>
          <a:noFill/>
        </p:spPr>
        <p:txBody>
          <a:bodyPr wrap="square">
            <a:spAutoFit/>
          </a:bodyPr>
          <a:lstStyle/>
          <a:p>
            <a:pPr lvl="0">
              <a:lnSpc>
                <a:spcPct val="130000"/>
              </a:lnSpc>
              <a:spcAft>
                <a:spcPts val="800"/>
              </a:spcAft>
            </a:pPr>
            <a:r>
              <a:rPr lang="en-US" sz="2800" u="sng" kern="100">
                <a:solidFill>
                  <a:srgbClr val="C00000"/>
                </a:solidFill>
                <a:latin typeface="Times New Roman" panose="02020603050405020304" pitchFamily="18" charset="0"/>
                <a:ea typeface="DengXian" panose="02010600030101010101" pitchFamily="2" charset="-122"/>
                <a:cs typeface="Times New Roman" panose="02020603050405020304" pitchFamily="18" charset="0"/>
              </a:rPr>
              <a:t>Testing R</a:t>
            </a:r>
            <a:r>
              <a:rPr lang="en-US" sz="2800" u="sng"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rPr>
              <a:t>esult:</a:t>
            </a:r>
          </a:p>
        </p:txBody>
      </p:sp>
      <p:sp>
        <p:nvSpPr>
          <p:cNvPr id="8" name="TextBox 7">
            <a:extLst>
              <a:ext uri="{FF2B5EF4-FFF2-40B4-BE49-F238E27FC236}">
                <a16:creationId xmlns:a16="http://schemas.microsoft.com/office/drawing/2014/main" id="{E82CD2B6-7AEC-1176-2B73-F8FE7FF31FB3}"/>
              </a:ext>
            </a:extLst>
          </p:cNvPr>
          <p:cNvSpPr txBox="1"/>
          <p:nvPr/>
        </p:nvSpPr>
        <p:spPr>
          <a:xfrm>
            <a:off x="3551973" y="3623207"/>
            <a:ext cx="5088054" cy="537648"/>
          </a:xfrm>
          <a:prstGeom prst="rect">
            <a:avLst/>
          </a:prstGeom>
          <a:noFill/>
        </p:spPr>
        <p:txBody>
          <a:bodyPr wrap="square">
            <a:spAutoFit/>
          </a:bodyPr>
          <a:lstStyle/>
          <a:p>
            <a:pPr algn="ctr">
              <a:lnSpc>
                <a:spcPct val="130000"/>
              </a:lnSpc>
              <a:spcAft>
                <a:spcPts val="800"/>
              </a:spcAft>
            </a:pPr>
            <a:r>
              <a:rPr lang="en-US" sz="2400" kern="100">
                <a:effectLst/>
                <a:latin typeface="Times New Roman" panose="02020603050405020304" pitchFamily="18" charset="0"/>
                <a:ea typeface="DengXian" panose="02010600030101010101" pitchFamily="2" charset="-122"/>
                <a:cs typeface="Times New Roman" panose="02020603050405020304" pitchFamily="18" charset="0"/>
              </a:rPr>
              <a:t>P-value = 0.0847 </a:t>
            </a:r>
            <a:r>
              <a:rPr lang="en-US" sz="2400"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rPr>
              <a:t>&gt; 0.05</a:t>
            </a:r>
          </a:p>
        </p:txBody>
      </p:sp>
      <p:sp>
        <p:nvSpPr>
          <p:cNvPr id="9" name="TextBox 8">
            <a:extLst>
              <a:ext uri="{FF2B5EF4-FFF2-40B4-BE49-F238E27FC236}">
                <a16:creationId xmlns:a16="http://schemas.microsoft.com/office/drawing/2014/main" id="{3F4F76EA-6ED8-5D2A-C34B-2F3D3223E5AC}"/>
              </a:ext>
            </a:extLst>
          </p:cNvPr>
          <p:cNvSpPr txBox="1"/>
          <p:nvPr/>
        </p:nvSpPr>
        <p:spPr>
          <a:xfrm>
            <a:off x="3551973" y="4201869"/>
            <a:ext cx="5088054" cy="1690014"/>
          </a:xfrm>
          <a:prstGeom prst="rect">
            <a:avLst/>
          </a:prstGeom>
          <a:noFill/>
        </p:spPr>
        <p:txBody>
          <a:bodyPr wrap="square">
            <a:spAutoFit/>
          </a:bodyPr>
          <a:lstStyle/>
          <a:p>
            <a:pPr marL="342900" indent="-342900" algn="just">
              <a:lnSpc>
                <a:spcPct val="130000"/>
              </a:lnSpc>
              <a:spcAft>
                <a:spcPts val="800"/>
              </a:spcAft>
              <a:buFont typeface="Wingdings" panose="05000000000000000000" pitchFamily="2" charset="2"/>
              <a:buChar char="à"/>
            </a:pPr>
            <a:r>
              <a:rPr lang="en-US" sz="2400" kern="100">
                <a:effectLst/>
                <a:latin typeface="Times New Roman" panose="02020603050405020304" pitchFamily="18" charset="0"/>
                <a:ea typeface="DengXian" panose="02010600030101010101" pitchFamily="2" charset="-122"/>
                <a:cs typeface="Times New Roman" panose="02020603050405020304" pitchFamily="18" charset="0"/>
                <a:sym typeface="Wingdings" panose="05000000000000000000" pitchFamily="2" charset="2"/>
              </a:rPr>
              <a:t>Not enough evidence to reject H0</a:t>
            </a:r>
          </a:p>
          <a:p>
            <a:pPr marL="342900" indent="-342900" algn="just">
              <a:lnSpc>
                <a:spcPct val="130000"/>
              </a:lnSpc>
              <a:spcAft>
                <a:spcPts val="800"/>
              </a:spcAft>
              <a:buFont typeface="Wingdings" panose="05000000000000000000" pitchFamily="2" charset="2"/>
              <a:buChar char="à"/>
            </a:pPr>
            <a:r>
              <a:rPr lang="en-US" sz="2400" kern="100">
                <a:latin typeface="Times New Roman" panose="02020603050405020304" pitchFamily="18" charset="0"/>
                <a:ea typeface="DengXian" panose="02010600030101010101" pitchFamily="2" charset="-122"/>
                <a:cs typeface="Times New Roman" panose="02020603050405020304" pitchFamily="18" charset="0"/>
                <a:sym typeface="Wingdings" panose="05000000000000000000" pitchFamily="2" charset="2"/>
              </a:rPr>
              <a:t>Residuals follow normal distribution</a:t>
            </a:r>
          </a:p>
          <a:p>
            <a:pPr marL="342900" indent="-342900" algn="just">
              <a:lnSpc>
                <a:spcPct val="130000"/>
              </a:lnSpc>
              <a:spcAft>
                <a:spcPts val="800"/>
              </a:spcAft>
              <a:buFont typeface="Wingdings" panose="05000000000000000000" pitchFamily="2" charset="2"/>
              <a:buChar char="à"/>
            </a:pPr>
            <a:r>
              <a:rPr lang="en-US" sz="2400" b="1" kern="100">
                <a:effectLst/>
                <a:latin typeface="Times New Roman" panose="02020603050405020304" pitchFamily="18" charset="0"/>
                <a:ea typeface="DengXian" panose="02010600030101010101" pitchFamily="2" charset="-122"/>
                <a:cs typeface="Times New Roman" panose="02020603050405020304" pitchFamily="18" charset="0"/>
                <a:sym typeface="Wingdings" panose="05000000000000000000" pitchFamily="2" charset="2"/>
              </a:rPr>
              <a:t>Assumption 1 satisfied</a:t>
            </a:r>
            <a:endParaRPr lang="en-US" sz="2400" b="1" kern="100">
              <a:effectLst/>
              <a:latin typeface="Times New Roman" panose="020206030504050203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73203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IV. REGRESSION MODEL: TESTING ASSUMPTIONS</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38</a:t>
            </a:fld>
            <a:endParaRPr lang="en-US"/>
          </a:p>
        </p:txBody>
      </p:sp>
      <p:sp>
        <p:nvSpPr>
          <p:cNvPr id="3" name="Oval 2">
            <a:extLst>
              <a:ext uri="{FF2B5EF4-FFF2-40B4-BE49-F238E27FC236}">
                <a16:creationId xmlns:a16="http://schemas.microsoft.com/office/drawing/2014/main" id="{49C74F10-B3E9-E029-162F-65D1E4F1430A}"/>
              </a:ext>
            </a:extLst>
          </p:cNvPr>
          <p:cNvSpPr/>
          <p:nvPr/>
        </p:nvSpPr>
        <p:spPr>
          <a:xfrm>
            <a:off x="338736" y="1107320"/>
            <a:ext cx="746965" cy="72148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Amasis MT Pro Medium" panose="02040604050005020304" pitchFamily="18" charset="0"/>
                <a:cs typeface="Aharoni" panose="02010803020104030203" pitchFamily="2" charset="-79"/>
              </a:rPr>
              <a:t>3</a:t>
            </a:r>
          </a:p>
        </p:txBody>
      </p:sp>
      <p:sp>
        <p:nvSpPr>
          <p:cNvPr id="5" name="TextBox 4">
            <a:extLst>
              <a:ext uri="{FF2B5EF4-FFF2-40B4-BE49-F238E27FC236}">
                <a16:creationId xmlns:a16="http://schemas.microsoft.com/office/drawing/2014/main" id="{7C710CA0-D196-0B0E-51BB-1B36363F40EF}"/>
              </a:ext>
            </a:extLst>
          </p:cNvPr>
          <p:cNvSpPr txBox="1"/>
          <p:nvPr/>
        </p:nvSpPr>
        <p:spPr>
          <a:xfrm>
            <a:off x="1187549" y="1094620"/>
            <a:ext cx="3368905" cy="608500"/>
          </a:xfrm>
          <a:prstGeom prst="rect">
            <a:avLst/>
          </a:prstGeom>
          <a:noFill/>
        </p:spPr>
        <p:txBody>
          <a:bodyPr wrap="square">
            <a:spAutoFit/>
          </a:bodyPr>
          <a:lstStyle/>
          <a:p>
            <a:pPr lvl="0" algn="just">
              <a:lnSpc>
                <a:spcPct val="130000"/>
              </a:lnSpc>
              <a:spcAft>
                <a:spcPts val="800"/>
              </a:spcAft>
            </a:pPr>
            <a:r>
              <a:rPr lang="en-US" sz="2800" u="sng" kern="100">
                <a:solidFill>
                  <a:srgbClr val="C00000"/>
                </a:solidFill>
                <a:latin typeface="Times New Roman" panose="02020603050405020304" pitchFamily="18" charset="0"/>
                <a:ea typeface="DengXian" panose="02010600030101010101" pitchFamily="2" charset="-122"/>
                <a:cs typeface="Arial" panose="020B0604020202020204" pitchFamily="34" charset="0"/>
              </a:rPr>
              <a:t>Assumption 2</a:t>
            </a:r>
            <a:endParaRPr lang="en-US" sz="2800" u="sng" kern="100">
              <a:solidFill>
                <a:srgbClr val="C00000"/>
              </a:solidFill>
              <a:effectLst/>
              <a:latin typeface="Aptos" panose="020B0004020202020204" pitchFamily="34" charset="0"/>
              <a:ea typeface="DengXian" panose="02010600030101010101" pitchFamily="2" charset="-122"/>
              <a:cs typeface="Arial" panose="020B0604020202020204" pitchFamily="34" charset="0"/>
            </a:endParaRPr>
          </a:p>
        </p:txBody>
      </p:sp>
      <p:sp>
        <p:nvSpPr>
          <p:cNvPr id="6" name="TextBox 5">
            <a:extLst>
              <a:ext uri="{FF2B5EF4-FFF2-40B4-BE49-F238E27FC236}">
                <a16:creationId xmlns:a16="http://schemas.microsoft.com/office/drawing/2014/main" id="{E65C4F28-3C65-D5DD-4067-1206974775AB}"/>
              </a:ext>
            </a:extLst>
          </p:cNvPr>
          <p:cNvSpPr txBox="1"/>
          <p:nvPr/>
        </p:nvSpPr>
        <p:spPr>
          <a:xfrm>
            <a:off x="3251199" y="1790700"/>
            <a:ext cx="5689602" cy="1117485"/>
          </a:xfrm>
          <a:prstGeom prst="rect">
            <a:avLst/>
          </a:prstGeom>
          <a:noFill/>
        </p:spPr>
        <p:txBody>
          <a:bodyPr wrap="square">
            <a:spAutoFit/>
          </a:bodyPr>
          <a:lstStyle/>
          <a:p>
            <a:pPr marL="342900" indent="-342900">
              <a:lnSpc>
                <a:spcPct val="130000"/>
              </a:lnSpc>
              <a:spcAft>
                <a:spcPts val="800"/>
              </a:spcAft>
              <a:buFont typeface="Arial" panose="020B0604020202020204" pitchFamily="34" charset="0"/>
              <a:buChar char="•"/>
            </a:pPr>
            <a:r>
              <a:rPr lang="en-US" sz="2400" kern="100">
                <a:effectLst/>
                <a:latin typeface="Times New Roman" panose="02020603050405020304" pitchFamily="18" charset="0"/>
                <a:ea typeface="DengXian" panose="02010600030101010101" pitchFamily="2" charset="-122"/>
                <a:cs typeface="Arial" panose="020B0604020202020204" pitchFamily="34" charset="0"/>
              </a:rPr>
              <a:t>H0: Variance of residuals is constant</a:t>
            </a:r>
          </a:p>
          <a:p>
            <a:pPr marL="342900" indent="-342900">
              <a:lnSpc>
                <a:spcPct val="130000"/>
              </a:lnSpc>
              <a:spcAft>
                <a:spcPts val="800"/>
              </a:spcAft>
              <a:buFont typeface="Arial" panose="020B0604020202020204" pitchFamily="34" charset="0"/>
              <a:buChar char="•"/>
            </a:pPr>
            <a:r>
              <a:rPr lang="en-US" sz="2400" kern="100">
                <a:effectLst/>
                <a:latin typeface="Times New Roman" panose="02020603050405020304" pitchFamily="18" charset="0"/>
                <a:ea typeface="DengXian" panose="02010600030101010101" pitchFamily="2" charset="-122"/>
                <a:cs typeface="Arial" panose="020B0604020202020204" pitchFamily="34" charset="0"/>
              </a:rPr>
              <a:t>H1: Variance of residuals is non-constant</a:t>
            </a:r>
            <a:endParaRPr lang="en-US" sz="2400" kern="100">
              <a:effectLst/>
              <a:latin typeface="Aptos" panose="020B0004020202020204" pitchFamily="34" charset="0"/>
              <a:ea typeface="DengXian" panose="02010600030101010101" pitchFamily="2" charset="-122"/>
              <a:cs typeface="Arial" panose="020B0604020202020204" pitchFamily="34" charset="0"/>
            </a:endParaRPr>
          </a:p>
        </p:txBody>
      </p:sp>
      <p:sp>
        <p:nvSpPr>
          <p:cNvPr id="8" name="TextBox 7">
            <a:extLst>
              <a:ext uri="{FF2B5EF4-FFF2-40B4-BE49-F238E27FC236}">
                <a16:creationId xmlns:a16="http://schemas.microsoft.com/office/drawing/2014/main" id="{E82CD2B6-7AEC-1176-2B73-F8FE7FF31FB3}"/>
              </a:ext>
            </a:extLst>
          </p:cNvPr>
          <p:cNvSpPr txBox="1"/>
          <p:nvPr/>
        </p:nvSpPr>
        <p:spPr>
          <a:xfrm>
            <a:off x="3551973" y="3623207"/>
            <a:ext cx="5088054" cy="537648"/>
          </a:xfrm>
          <a:prstGeom prst="rect">
            <a:avLst/>
          </a:prstGeom>
          <a:noFill/>
        </p:spPr>
        <p:txBody>
          <a:bodyPr wrap="square">
            <a:spAutoFit/>
          </a:bodyPr>
          <a:lstStyle/>
          <a:p>
            <a:pPr algn="ctr">
              <a:lnSpc>
                <a:spcPct val="130000"/>
              </a:lnSpc>
              <a:spcAft>
                <a:spcPts val="800"/>
              </a:spcAft>
            </a:pPr>
            <a:r>
              <a:rPr lang="en-US" sz="2400" kern="100">
                <a:effectLst/>
                <a:latin typeface="Times New Roman" panose="02020603050405020304" pitchFamily="18" charset="0"/>
                <a:ea typeface="DengXian" panose="02010600030101010101" pitchFamily="2" charset="-122"/>
                <a:cs typeface="Times New Roman" panose="02020603050405020304" pitchFamily="18" charset="0"/>
              </a:rPr>
              <a:t>P-value = 0.7696 </a:t>
            </a:r>
            <a:r>
              <a:rPr lang="en-US" sz="2400"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rPr>
              <a:t>&gt; 0.05</a:t>
            </a:r>
          </a:p>
        </p:txBody>
      </p:sp>
      <p:sp>
        <p:nvSpPr>
          <p:cNvPr id="9" name="TextBox 8">
            <a:extLst>
              <a:ext uri="{FF2B5EF4-FFF2-40B4-BE49-F238E27FC236}">
                <a16:creationId xmlns:a16="http://schemas.microsoft.com/office/drawing/2014/main" id="{3F4F76EA-6ED8-5D2A-C34B-2F3D3223E5AC}"/>
              </a:ext>
            </a:extLst>
          </p:cNvPr>
          <p:cNvSpPr txBox="1"/>
          <p:nvPr/>
        </p:nvSpPr>
        <p:spPr>
          <a:xfrm>
            <a:off x="3551973" y="4201869"/>
            <a:ext cx="5088054" cy="1690014"/>
          </a:xfrm>
          <a:prstGeom prst="rect">
            <a:avLst/>
          </a:prstGeom>
          <a:noFill/>
        </p:spPr>
        <p:txBody>
          <a:bodyPr wrap="square">
            <a:spAutoFit/>
          </a:bodyPr>
          <a:lstStyle/>
          <a:p>
            <a:pPr marL="342900" indent="-342900" algn="just">
              <a:lnSpc>
                <a:spcPct val="130000"/>
              </a:lnSpc>
              <a:spcAft>
                <a:spcPts val="800"/>
              </a:spcAft>
              <a:buFont typeface="Wingdings" panose="05000000000000000000" pitchFamily="2" charset="2"/>
              <a:buChar char="à"/>
            </a:pPr>
            <a:r>
              <a:rPr lang="en-US" sz="2400" kern="100">
                <a:effectLst/>
                <a:latin typeface="Times New Roman" panose="02020603050405020304" pitchFamily="18" charset="0"/>
                <a:ea typeface="DengXian" panose="02010600030101010101" pitchFamily="2" charset="-122"/>
                <a:cs typeface="Times New Roman" panose="02020603050405020304" pitchFamily="18" charset="0"/>
                <a:sym typeface="Wingdings" panose="05000000000000000000" pitchFamily="2" charset="2"/>
              </a:rPr>
              <a:t>Not enough evidence to reject H0</a:t>
            </a:r>
          </a:p>
          <a:p>
            <a:pPr marL="342900" indent="-342900" algn="just">
              <a:lnSpc>
                <a:spcPct val="130000"/>
              </a:lnSpc>
              <a:spcAft>
                <a:spcPts val="800"/>
              </a:spcAft>
              <a:buFont typeface="Wingdings" panose="05000000000000000000" pitchFamily="2" charset="2"/>
              <a:buChar char="à"/>
            </a:pPr>
            <a:r>
              <a:rPr lang="en-US" sz="2400" kern="100">
                <a:latin typeface="Times New Roman" panose="02020603050405020304" pitchFamily="18" charset="0"/>
                <a:ea typeface="DengXian" panose="02010600030101010101" pitchFamily="2" charset="-122"/>
                <a:cs typeface="Arial" panose="020B0604020202020204" pitchFamily="34" charset="0"/>
              </a:rPr>
              <a:t>V</a:t>
            </a:r>
            <a:r>
              <a:rPr lang="en-US" sz="2400" kern="100">
                <a:effectLst/>
                <a:latin typeface="Times New Roman" panose="02020603050405020304" pitchFamily="18" charset="0"/>
                <a:ea typeface="DengXian" panose="02010600030101010101" pitchFamily="2" charset="-122"/>
                <a:cs typeface="Arial" panose="020B0604020202020204" pitchFamily="34" charset="0"/>
              </a:rPr>
              <a:t>ariance of residuals is constant</a:t>
            </a:r>
          </a:p>
          <a:p>
            <a:pPr marL="342900" indent="-342900" algn="just">
              <a:lnSpc>
                <a:spcPct val="130000"/>
              </a:lnSpc>
              <a:spcAft>
                <a:spcPts val="800"/>
              </a:spcAft>
              <a:buFont typeface="Wingdings" panose="05000000000000000000" pitchFamily="2" charset="2"/>
              <a:buChar char="à"/>
            </a:pPr>
            <a:r>
              <a:rPr lang="en-US" sz="2400" b="1" kern="100">
                <a:latin typeface="Times New Roman" panose="02020603050405020304" pitchFamily="18" charset="0"/>
                <a:ea typeface="DengXian" panose="02010600030101010101" pitchFamily="2" charset="-122"/>
                <a:cs typeface="Arial" panose="020B0604020202020204" pitchFamily="34" charset="0"/>
              </a:rPr>
              <a:t>Assumption 2 satisfied</a:t>
            </a:r>
            <a:r>
              <a:rPr lang="en-US" sz="2400" kern="100">
                <a:effectLst/>
                <a:latin typeface="Times New Roman" panose="02020603050405020304" pitchFamily="18" charset="0"/>
                <a:ea typeface="DengXian" panose="02010600030101010101" pitchFamily="2" charset="-122"/>
                <a:cs typeface="Arial" panose="020B0604020202020204" pitchFamily="34" charset="0"/>
              </a:rPr>
              <a:t> </a:t>
            </a:r>
            <a:endParaRPr lang="en-US" sz="2400" kern="100">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13" name="TextBox 12">
            <a:extLst>
              <a:ext uri="{FF2B5EF4-FFF2-40B4-BE49-F238E27FC236}">
                <a16:creationId xmlns:a16="http://schemas.microsoft.com/office/drawing/2014/main" id="{C93A9930-A490-CEB0-3E95-75B6CE32307B}"/>
              </a:ext>
            </a:extLst>
          </p:cNvPr>
          <p:cNvSpPr txBox="1"/>
          <p:nvPr/>
        </p:nvSpPr>
        <p:spPr>
          <a:xfrm>
            <a:off x="1187548" y="3117542"/>
            <a:ext cx="3368905" cy="596574"/>
          </a:xfrm>
          <a:prstGeom prst="rect">
            <a:avLst/>
          </a:prstGeom>
          <a:noFill/>
        </p:spPr>
        <p:txBody>
          <a:bodyPr wrap="square">
            <a:spAutoFit/>
          </a:bodyPr>
          <a:lstStyle/>
          <a:p>
            <a:pPr lvl="0">
              <a:lnSpc>
                <a:spcPct val="130000"/>
              </a:lnSpc>
              <a:spcAft>
                <a:spcPts val="800"/>
              </a:spcAft>
            </a:pPr>
            <a:r>
              <a:rPr lang="en-US" sz="2800" u="sng" kern="100">
                <a:solidFill>
                  <a:srgbClr val="C00000"/>
                </a:solidFill>
                <a:latin typeface="Times New Roman" panose="02020603050405020304" pitchFamily="18" charset="0"/>
                <a:ea typeface="DengXian" panose="02010600030101010101" pitchFamily="2" charset="-122"/>
                <a:cs typeface="Times New Roman" panose="02020603050405020304" pitchFamily="18" charset="0"/>
              </a:rPr>
              <a:t>Testing R</a:t>
            </a:r>
            <a:r>
              <a:rPr lang="en-US" sz="2800" u="sng"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rPr>
              <a:t>esult:</a:t>
            </a:r>
          </a:p>
        </p:txBody>
      </p:sp>
    </p:spTree>
    <p:extLst>
      <p:ext uri="{BB962C8B-B14F-4D97-AF65-F5344CB8AC3E}">
        <p14:creationId xmlns:p14="http://schemas.microsoft.com/office/powerpoint/2010/main" val="1604860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IV. REGRESSION MODEL: TESTING ASSUMPTIONS</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39</a:t>
            </a:fld>
            <a:endParaRPr lang="en-US"/>
          </a:p>
        </p:txBody>
      </p:sp>
      <p:sp>
        <p:nvSpPr>
          <p:cNvPr id="3" name="Oval 2">
            <a:extLst>
              <a:ext uri="{FF2B5EF4-FFF2-40B4-BE49-F238E27FC236}">
                <a16:creationId xmlns:a16="http://schemas.microsoft.com/office/drawing/2014/main" id="{49C74F10-B3E9-E029-162F-65D1E4F1430A}"/>
              </a:ext>
            </a:extLst>
          </p:cNvPr>
          <p:cNvSpPr/>
          <p:nvPr/>
        </p:nvSpPr>
        <p:spPr>
          <a:xfrm>
            <a:off x="338736" y="1107320"/>
            <a:ext cx="746965" cy="72148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Amasis MT Pro Medium" panose="02040604050005020304" pitchFamily="18" charset="0"/>
                <a:cs typeface="Aharoni" panose="02010803020104030203" pitchFamily="2" charset="-79"/>
              </a:rPr>
              <a:t>3</a:t>
            </a:r>
          </a:p>
        </p:txBody>
      </p:sp>
      <p:sp>
        <p:nvSpPr>
          <p:cNvPr id="5" name="TextBox 4">
            <a:extLst>
              <a:ext uri="{FF2B5EF4-FFF2-40B4-BE49-F238E27FC236}">
                <a16:creationId xmlns:a16="http://schemas.microsoft.com/office/drawing/2014/main" id="{7C710CA0-D196-0B0E-51BB-1B36363F40EF}"/>
              </a:ext>
            </a:extLst>
          </p:cNvPr>
          <p:cNvSpPr txBox="1"/>
          <p:nvPr/>
        </p:nvSpPr>
        <p:spPr>
          <a:xfrm>
            <a:off x="1187549" y="1094620"/>
            <a:ext cx="3368905" cy="608500"/>
          </a:xfrm>
          <a:prstGeom prst="rect">
            <a:avLst/>
          </a:prstGeom>
          <a:noFill/>
        </p:spPr>
        <p:txBody>
          <a:bodyPr wrap="square">
            <a:spAutoFit/>
          </a:bodyPr>
          <a:lstStyle/>
          <a:p>
            <a:pPr lvl="0" algn="just">
              <a:lnSpc>
                <a:spcPct val="130000"/>
              </a:lnSpc>
              <a:spcAft>
                <a:spcPts val="800"/>
              </a:spcAft>
            </a:pPr>
            <a:r>
              <a:rPr lang="en-US" sz="2800" u="sng" kern="100">
                <a:solidFill>
                  <a:srgbClr val="C00000"/>
                </a:solidFill>
                <a:latin typeface="Times New Roman" panose="02020603050405020304" pitchFamily="18" charset="0"/>
                <a:ea typeface="DengXian" panose="02010600030101010101" pitchFamily="2" charset="-122"/>
                <a:cs typeface="Arial" panose="020B0604020202020204" pitchFamily="34" charset="0"/>
              </a:rPr>
              <a:t>Assumption 3</a:t>
            </a:r>
            <a:endParaRPr lang="en-US" sz="2800" u="sng" kern="100">
              <a:solidFill>
                <a:srgbClr val="C00000"/>
              </a:solidFill>
              <a:effectLst/>
              <a:latin typeface="Aptos" panose="020B0004020202020204" pitchFamily="34" charset="0"/>
              <a:ea typeface="DengXian" panose="02010600030101010101" pitchFamily="2" charset="-122"/>
              <a:cs typeface="Arial" panose="020B0604020202020204" pitchFamily="34" charset="0"/>
            </a:endParaRPr>
          </a:p>
        </p:txBody>
      </p:sp>
      <p:sp>
        <p:nvSpPr>
          <p:cNvPr id="6" name="TextBox 5">
            <a:extLst>
              <a:ext uri="{FF2B5EF4-FFF2-40B4-BE49-F238E27FC236}">
                <a16:creationId xmlns:a16="http://schemas.microsoft.com/office/drawing/2014/main" id="{E65C4F28-3C65-D5DD-4067-1206974775AB}"/>
              </a:ext>
            </a:extLst>
          </p:cNvPr>
          <p:cNvSpPr txBox="1"/>
          <p:nvPr/>
        </p:nvSpPr>
        <p:spPr>
          <a:xfrm>
            <a:off x="3100143" y="1790700"/>
            <a:ext cx="6056368" cy="1117485"/>
          </a:xfrm>
          <a:prstGeom prst="rect">
            <a:avLst/>
          </a:prstGeom>
          <a:noFill/>
        </p:spPr>
        <p:txBody>
          <a:bodyPr wrap="square">
            <a:spAutoFit/>
          </a:bodyPr>
          <a:lstStyle/>
          <a:p>
            <a:pPr marL="342900" indent="-342900">
              <a:lnSpc>
                <a:spcPct val="130000"/>
              </a:lnSpc>
              <a:spcAft>
                <a:spcPts val="800"/>
              </a:spcAft>
              <a:buFont typeface="Arial" panose="020B0604020202020204" pitchFamily="34" charset="0"/>
              <a:buChar char="•"/>
            </a:pPr>
            <a:r>
              <a:rPr lang="en-US" sz="2400" kern="100">
                <a:effectLst/>
                <a:latin typeface="Times New Roman" panose="02020603050405020304" pitchFamily="18" charset="0"/>
                <a:ea typeface="DengXian" panose="02010600030101010101" pitchFamily="2" charset="-122"/>
                <a:cs typeface="Arial" panose="020B0604020202020204" pitchFamily="34" charset="0"/>
              </a:rPr>
              <a:t>H0: There is no autocorrelation in residuals</a:t>
            </a:r>
          </a:p>
          <a:p>
            <a:pPr marL="342900" indent="-342900">
              <a:lnSpc>
                <a:spcPct val="130000"/>
              </a:lnSpc>
              <a:spcAft>
                <a:spcPts val="800"/>
              </a:spcAft>
              <a:buFont typeface="Arial" panose="020B0604020202020204" pitchFamily="34" charset="0"/>
              <a:buChar char="•"/>
            </a:pPr>
            <a:r>
              <a:rPr lang="en-US" sz="2400" kern="100">
                <a:effectLst/>
                <a:latin typeface="Times New Roman" panose="02020603050405020304" pitchFamily="18" charset="0"/>
                <a:ea typeface="DengXian" panose="02010600030101010101" pitchFamily="2" charset="-122"/>
                <a:cs typeface="Arial" panose="020B0604020202020204" pitchFamily="34" charset="0"/>
              </a:rPr>
              <a:t>H1: There is autocorrelation in residuals</a:t>
            </a:r>
            <a:endParaRPr lang="en-US" sz="2400" kern="100">
              <a:effectLst/>
              <a:latin typeface="Aptos" panose="020B0004020202020204" pitchFamily="34" charset="0"/>
              <a:ea typeface="DengXian" panose="02010600030101010101" pitchFamily="2" charset="-122"/>
              <a:cs typeface="Arial" panose="020B0604020202020204" pitchFamily="34" charset="0"/>
            </a:endParaRPr>
          </a:p>
        </p:txBody>
      </p:sp>
      <p:sp>
        <p:nvSpPr>
          <p:cNvPr id="8" name="TextBox 7">
            <a:extLst>
              <a:ext uri="{FF2B5EF4-FFF2-40B4-BE49-F238E27FC236}">
                <a16:creationId xmlns:a16="http://schemas.microsoft.com/office/drawing/2014/main" id="{E82CD2B6-7AEC-1176-2B73-F8FE7FF31FB3}"/>
              </a:ext>
            </a:extLst>
          </p:cNvPr>
          <p:cNvSpPr txBox="1"/>
          <p:nvPr/>
        </p:nvSpPr>
        <p:spPr>
          <a:xfrm>
            <a:off x="3551973" y="3623207"/>
            <a:ext cx="5088054" cy="537648"/>
          </a:xfrm>
          <a:prstGeom prst="rect">
            <a:avLst/>
          </a:prstGeom>
          <a:noFill/>
        </p:spPr>
        <p:txBody>
          <a:bodyPr wrap="square">
            <a:spAutoFit/>
          </a:bodyPr>
          <a:lstStyle/>
          <a:p>
            <a:pPr algn="ctr">
              <a:lnSpc>
                <a:spcPct val="130000"/>
              </a:lnSpc>
              <a:spcAft>
                <a:spcPts val="800"/>
              </a:spcAft>
            </a:pPr>
            <a:r>
              <a:rPr lang="en-US" sz="2400" kern="100">
                <a:effectLst/>
                <a:latin typeface="Times New Roman" panose="02020603050405020304" pitchFamily="18" charset="0"/>
                <a:ea typeface="DengXian" panose="02010600030101010101" pitchFamily="2" charset="-122"/>
                <a:cs typeface="Times New Roman" panose="02020603050405020304" pitchFamily="18" charset="0"/>
              </a:rPr>
              <a:t>P-value = 0.396 </a:t>
            </a:r>
            <a:r>
              <a:rPr lang="en-US" sz="2400"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rPr>
              <a:t>&gt; 0.05</a:t>
            </a:r>
          </a:p>
        </p:txBody>
      </p:sp>
      <p:sp>
        <p:nvSpPr>
          <p:cNvPr id="9" name="TextBox 8">
            <a:extLst>
              <a:ext uri="{FF2B5EF4-FFF2-40B4-BE49-F238E27FC236}">
                <a16:creationId xmlns:a16="http://schemas.microsoft.com/office/drawing/2014/main" id="{3F4F76EA-6ED8-5D2A-C34B-2F3D3223E5AC}"/>
              </a:ext>
            </a:extLst>
          </p:cNvPr>
          <p:cNvSpPr txBox="1"/>
          <p:nvPr/>
        </p:nvSpPr>
        <p:spPr>
          <a:xfrm>
            <a:off x="3551973" y="4201869"/>
            <a:ext cx="5370354" cy="1690014"/>
          </a:xfrm>
          <a:prstGeom prst="rect">
            <a:avLst/>
          </a:prstGeom>
          <a:noFill/>
        </p:spPr>
        <p:txBody>
          <a:bodyPr wrap="square">
            <a:spAutoFit/>
          </a:bodyPr>
          <a:lstStyle/>
          <a:p>
            <a:pPr marL="342900" indent="-342900" algn="just">
              <a:lnSpc>
                <a:spcPct val="130000"/>
              </a:lnSpc>
              <a:spcAft>
                <a:spcPts val="800"/>
              </a:spcAft>
              <a:buFont typeface="Wingdings" panose="05000000000000000000" pitchFamily="2" charset="2"/>
              <a:buChar char="à"/>
            </a:pPr>
            <a:r>
              <a:rPr lang="en-US" sz="2400" kern="100">
                <a:effectLst/>
                <a:latin typeface="Times New Roman" panose="02020603050405020304" pitchFamily="18" charset="0"/>
                <a:ea typeface="DengXian" panose="02010600030101010101" pitchFamily="2" charset="-122"/>
                <a:cs typeface="Times New Roman" panose="02020603050405020304" pitchFamily="18" charset="0"/>
                <a:sym typeface="Wingdings" panose="05000000000000000000" pitchFamily="2" charset="2"/>
              </a:rPr>
              <a:t>Not enough evidence to reject H0</a:t>
            </a:r>
          </a:p>
          <a:p>
            <a:pPr marL="342900" indent="-342900" algn="just">
              <a:lnSpc>
                <a:spcPct val="130000"/>
              </a:lnSpc>
              <a:spcAft>
                <a:spcPts val="800"/>
              </a:spcAft>
              <a:buFont typeface="Wingdings" panose="05000000000000000000" pitchFamily="2" charset="2"/>
              <a:buChar char="à"/>
            </a:pPr>
            <a:r>
              <a:rPr lang="en-US" sz="2400" kern="100">
                <a:latin typeface="Times New Roman" panose="02020603050405020304" pitchFamily="18" charset="0"/>
                <a:ea typeface="DengXian" panose="02010600030101010101" pitchFamily="2" charset="-122"/>
                <a:cs typeface="Arial" panose="020B0604020202020204" pitchFamily="34" charset="0"/>
              </a:rPr>
              <a:t>There is no autocorrelation in residuals</a:t>
            </a:r>
            <a:endParaRPr lang="en-US" sz="2400" kern="100">
              <a:effectLst/>
              <a:latin typeface="Times New Roman" panose="02020603050405020304" pitchFamily="18" charset="0"/>
              <a:ea typeface="DengXian" panose="02010600030101010101" pitchFamily="2" charset="-122"/>
              <a:cs typeface="Arial" panose="020B0604020202020204" pitchFamily="34" charset="0"/>
            </a:endParaRPr>
          </a:p>
          <a:p>
            <a:pPr marL="342900" indent="-342900" algn="just">
              <a:lnSpc>
                <a:spcPct val="130000"/>
              </a:lnSpc>
              <a:spcAft>
                <a:spcPts val="800"/>
              </a:spcAft>
              <a:buFont typeface="Wingdings" panose="05000000000000000000" pitchFamily="2" charset="2"/>
              <a:buChar char="à"/>
            </a:pPr>
            <a:r>
              <a:rPr lang="en-US" sz="2400" b="1" kern="100">
                <a:latin typeface="Times New Roman" panose="02020603050405020304" pitchFamily="18" charset="0"/>
                <a:ea typeface="DengXian" panose="02010600030101010101" pitchFamily="2" charset="-122"/>
                <a:cs typeface="Arial" panose="020B0604020202020204" pitchFamily="34" charset="0"/>
              </a:rPr>
              <a:t>Assumption 3 satisfied</a:t>
            </a:r>
            <a:r>
              <a:rPr lang="en-US" sz="2400" kern="100">
                <a:effectLst/>
                <a:latin typeface="Times New Roman" panose="02020603050405020304" pitchFamily="18" charset="0"/>
                <a:ea typeface="DengXian" panose="02010600030101010101" pitchFamily="2" charset="-122"/>
                <a:cs typeface="Arial" panose="020B0604020202020204" pitchFamily="34" charset="0"/>
              </a:rPr>
              <a:t> </a:t>
            </a:r>
            <a:endParaRPr lang="en-US" sz="2400" kern="100">
              <a:effectLst/>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13" name="TextBox 12">
            <a:extLst>
              <a:ext uri="{FF2B5EF4-FFF2-40B4-BE49-F238E27FC236}">
                <a16:creationId xmlns:a16="http://schemas.microsoft.com/office/drawing/2014/main" id="{C93A9930-A490-CEB0-3E95-75B6CE32307B}"/>
              </a:ext>
            </a:extLst>
          </p:cNvPr>
          <p:cNvSpPr txBox="1"/>
          <p:nvPr/>
        </p:nvSpPr>
        <p:spPr>
          <a:xfrm>
            <a:off x="1187548" y="3117542"/>
            <a:ext cx="3368905" cy="596574"/>
          </a:xfrm>
          <a:prstGeom prst="rect">
            <a:avLst/>
          </a:prstGeom>
          <a:noFill/>
        </p:spPr>
        <p:txBody>
          <a:bodyPr wrap="square">
            <a:spAutoFit/>
          </a:bodyPr>
          <a:lstStyle/>
          <a:p>
            <a:pPr lvl="0">
              <a:lnSpc>
                <a:spcPct val="130000"/>
              </a:lnSpc>
              <a:spcAft>
                <a:spcPts val="800"/>
              </a:spcAft>
            </a:pPr>
            <a:r>
              <a:rPr lang="en-US" sz="2800" u="sng" kern="100">
                <a:solidFill>
                  <a:srgbClr val="C00000"/>
                </a:solidFill>
                <a:latin typeface="Times New Roman" panose="02020603050405020304" pitchFamily="18" charset="0"/>
                <a:ea typeface="DengXian" panose="02010600030101010101" pitchFamily="2" charset="-122"/>
                <a:cs typeface="Times New Roman" panose="02020603050405020304" pitchFamily="18" charset="0"/>
              </a:rPr>
              <a:t>Testing R</a:t>
            </a:r>
            <a:r>
              <a:rPr lang="en-US" sz="2800" u="sng" kern="100">
                <a:solidFill>
                  <a:srgbClr val="C00000"/>
                </a:solidFill>
                <a:effectLst/>
                <a:latin typeface="Times New Roman" panose="02020603050405020304" pitchFamily="18" charset="0"/>
                <a:ea typeface="DengXian" panose="02010600030101010101" pitchFamily="2" charset="-122"/>
                <a:cs typeface="Times New Roman" panose="02020603050405020304" pitchFamily="18" charset="0"/>
              </a:rPr>
              <a:t>esult:</a:t>
            </a:r>
          </a:p>
        </p:txBody>
      </p:sp>
    </p:spTree>
    <p:extLst>
      <p:ext uri="{BB962C8B-B14F-4D97-AF65-F5344CB8AC3E}">
        <p14:creationId xmlns:p14="http://schemas.microsoft.com/office/powerpoint/2010/main" val="3496889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568994" y="2411137"/>
            <a:ext cx="5054012" cy="1397773"/>
          </a:xfrm>
        </p:spPr>
        <p:txBody>
          <a:bodyPr/>
          <a:lstStyle/>
          <a:p>
            <a:r>
              <a:rPr lang="en-US"/>
              <a:t>A. DATA VISUALIZATION</a:t>
            </a:r>
          </a:p>
        </p:txBody>
      </p:sp>
    </p:spTree>
    <p:extLst>
      <p:ext uri="{BB962C8B-B14F-4D97-AF65-F5344CB8AC3E}">
        <p14:creationId xmlns:p14="http://schemas.microsoft.com/office/powerpoint/2010/main" val="942623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IV. REGRESSION MODEL: USING AIC METHOD</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40</a:t>
            </a:fld>
            <a:endParaRPr lang="en-US"/>
          </a:p>
        </p:txBody>
      </p:sp>
      <p:graphicFrame>
        <p:nvGraphicFramePr>
          <p:cNvPr id="3" name="Table 2">
            <a:extLst>
              <a:ext uri="{FF2B5EF4-FFF2-40B4-BE49-F238E27FC236}">
                <a16:creationId xmlns:a16="http://schemas.microsoft.com/office/drawing/2014/main" id="{9F730AE2-497B-C289-6383-FC46A703E0B7}"/>
              </a:ext>
            </a:extLst>
          </p:cNvPr>
          <p:cNvGraphicFramePr>
            <a:graphicFrameLocks noGrp="1"/>
          </p:cNvGraphicFramePr>
          <p:nvPr>
            <p:extLst>
              <p:ext uri="{D42A27DB-BD31-4B8C-83A1-F6EECF244321}">
                <p14:modId xmlns:p14="http://schemas.microsoft.com/office/powerpoint/2010/main" val="1997379449"/>
              </p:ext>
            </p:extLst>
          </p:nvPr>
        </p:nvGraphicFramePr>
        <p:xfrm>
          <a:off x="2142387" y="1182458"/>
          <a:ext cx="7907228" cy="4704310"/>
        </p:xfrm>
        <a:graphic>
          <a:graphicData uri="http://schemas.openxmlformats.org/drawingml/2006/table">
            <a:tbl>
              <a:tblPr firstRow="1" firstCol="1" bandRow="1">
                <a:tableStyleId>{5C22544A-7EE6-4342-B048-85BDC9FD1C3A}</a:tableStyleId>
              </a:tblPr>
              <a:tblGrid>
                <a:gridCol w="1581271">
                  <a:extLst>
                    <a:ext uri="{9D8B030D-6E8A-4147-A177-3AD203B41FA5}">
                      <a16:colId xmlns:a16="http://schemas.microsoft.com/office/drawing/2014/main" val="1011576644"/>
                    </a:ext>
                  </a:extLst>
                </a:gridCol>
                <a:gridCol w="1581271">
                  <a:extLst>
                    <a:ext uri="{9D8B030D-6E8A-4147-A177-3AD203B41FA5}">
                      <a16:colId xmlns:a16="http://schemas.microsoft.com/office/drawing/2014/main" val="2788237991"/>
                    </a:ext>
                  </a:extLst>
                </a:gridCol>
                <a:gridCol w="1581271">
                  <a:extLst>
                    <a:ext uri="{9D8B030D-6E8A-4147-A177-3AD203B41FA5}">
                      <a16:colId xmlns:a16="http://schemas.microsoft.com/office/drawing/2014/main" val="3473270466"/>
                    </a:ext>
                  </a:extLst>
                </a:gridCol>
                <a:gridCol w="1581271">
                  <a:extLst>
                    <a:ext uri="{9D8B030D-6E8A-4147-A177-3AD203B41FA5}">
                      <a16:colId xmlns:a16="http://schemas.microsoft.com/office/drawing/2014/main" val="1801090640"/>
                    </a:ext>
                  </a:extLst>
                </a:gridCol>
                <a:gridCol w="1582144">
                  <a:extLst>
                    <a:ext uri="{9D8B030D-6E8A-4147-A177-3AD203B41FA5}">
                      <a16:colId xmlns:a16="http://schemas.microsoft.com/office/drawing/2014/main" val="526525587"/>
                    </a:ext>
                  </a:extLst>
                </a:gridCol>
              </a:tblGrid>
              <a:tr h="470431">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 </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Estimate</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Std.Error</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T value</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P value</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extLst>
                  <a:ext uri="{0D108BD9-81ED-4DB2-BD59-A6C34878D82A}">
                    <a16:rowId xmlns:a16="http://schemas.microsoft.com/office/drawing/2014/main" val="2540128879"/>
                  </a:ext>
                </a:extLst>
              </a:tr>
              <a:tr h="470431">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(Intercept)</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24.9580670</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1.2436537  </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20.068</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&lt;2e-16</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extLst>
                  <a:ext uri="{0D108BD9-81ED-4DB2-BD59-A6C34878D82A}">
                    <a16:rowId xmlns:a16="http://schemas.microsoft.com/office/drawing/2014/main" val="2465756581"/>
                  </a:ext>
                </a:extLst>
              </a:tr>
              <a:tr h="470431">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b8</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-0.8826530  </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0.3061677  </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-2.883</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0.00475</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extLst>
                  <a:ext uri="{0D108BD9-81ED-4DB2-BD59-A6C34878D82A}">
                    <a16:rowId xmlns:a16="http://schemas.microsoft.com/office/drawing/2014/main" val="2525999410"/>
                  </a:ext>
                </a:extLst>
              </a:tr>
              <a:tr h="470431">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e6</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-0.7737608  </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0.3386661  </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-2.285</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0.02426</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extLst>
                  <a:ext uri="{0D108BD9-81ED-4DB2-BD59-A6C34878D82A}">
                    <a16:rowId xmlns:a16="http://schemas.microsoft.com/office/drawing/2014/main" val="2114727761"/>
                  </a:ext>
                </a:extLst>
              </a:tr>
              <a:tr h="470431">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h1</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-0.8144581  </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0.3209901  </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-2.537</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0.01258</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extLst>
                  <a:ext uri="{0D108BD9-81ED-4DB2-BD59-A6C34878D82A}">
                    <a16:rowId xmlns:a16="http://schemas.microsoft.com/office/drawing/2014/main" val="416280870"/>
                  </a:ext>
                </a:extLst>
              </a:tr>
              <a:tr h="470431">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l4b</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0.0031734  </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0.0011598   </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2.736</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0.00726</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extLst>
                  <a:ext uri="{0D108BD9-81ED-4DB2-BD59-A6C34878D82A}">
                    <a16:rowId xmlns:a16="http://schemas.microsoft.com/office/drawing/2014/main" val="941506302"/>
                  </a:ext>
                </a:extLst>
              </a:tr>
              <a:tr h="470431">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l1</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0.0005907  </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0.0001861   </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3.174</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0.00196</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extLst>
                  <a:ext uri="{0D108BD9-81ED-4DB2-BD59-A6C34878D82A}">
                    <a16:rowId xmlns:a16="http://schemas.microsoft.com/office/drawing/2014/main" val="2551974292"/>
                  </a:ext>
                </a:extLst>
              </a:tr>
              <a:tr h="470431">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a6a</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0.7247379  </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0.1816837   </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3.989</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0.00012</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extLst>
                  <a:ext uri="{0D108BD9-81ED-4DB2-BD59-A6C34878D82A}">
                    <a16:rowId xmlns:a16="http://schemas.microsoft.com/office/drawing/2014/main" val="1611869155"/>
                  </a:ext>
                </a:extLst>
              </a:tr>
              <a:tr h="470431">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f1</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0.0127067  </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0.0054026   </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2.352</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0.02047</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extLst>
                  <a:ext uri="{0D108BD9-81ED-4DB2-BD59-A6C34878D82A}">
                    <a16:rowId xmlns:a16="http://schemas.microsoft.com/office/drawing/2014/main" val="3951709140"/>
                  </a:ext>
                </a:extLst>
              </a:tr>
              <a:tr h="470431">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c36</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0.5960082  </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0.3408986   </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1.748</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tc>
                  <a:txBody>
                    <a:bodyPr/>
                    <a:lstStyle/>
                    <a:p>
                      <a:pPr algn="ctr">
                        <a:lnSpc>
                          <a:spcPct val="150000"/>
                        </a:lnSpc>
                        <a:spcAft>
                          <a:spcPts val="800"/>
                        </a:spcAft>
                      </a:pPr>
                      <a:r>
                        <a:rPr lang="en-US" sz="2200" kern="100">
                          <a:effectLst/>
                          <a:latin typeface="Times New Roman" panose="02020603050405020304" pitchFamily="18" charset="0"/>
                          <a:cs typeface="Times New Roman" panose="02020603050405020304" pitchFamily="18" charset="0"/>
                        </a:rPr>
                        <a:t>0.08322</a:t>
                      </a:r>
                      <a:endParaRPr lang="en-US" sz="220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73966" marR="73966" marT="0" marB="0"/>
                </a:tc>
                <a:extLst>
                  <a:ext uri="{0D108BD9-81ED-4DB2-BD59-A6C34878D82A}">
                    <a16:rowId xmlns:a16="http://schemas.microsoft.com/office/drawing/2014/main" val="582051398"/>
                  </a:ext>
                </a:extLst>
              </a:tr>
            </a:tbl>
          </a:graphicData>
        </a:graphic>
      </p:graphicFrame>
    </p:spTree>
    <p:extLst>
      <p:ext uri="{BB962C8B-B14F-4D97-AF65-F5344CB8AC3E}">
        <p14:creationId xmlns:p14="http://schemas.microsoft.com/office/powerpoint/2010/main" val="445922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IV. REGRESSION MODEL: USING AIC METHOD</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41</a:t>
            </a:fld>
            <a:endParaRPr lang="en-US"/>
          </a:p>
        </p:txBody>
      </p:sp>
      <p:grpSp>
        <p:nvGrpSpPr>
          <p:cNvPr id="5" name="Group 4">
            <a:extLst>
              <a:ext uri="{FF2B5EF4-FFF2-40B4-BE49-F238E27FC236}">
                <a16:creationId xmlns:a16="http://schemas.microsoft.com/office/drawing/2014/main" id="{8C4172D4-6EAF-36A2-3BE3-EA3DB4EB00EA}"/>
              </a:ext>
            </a:extLst>
          </p:cNvPr>
          <p:cNvGrpSpPr/>
          <p:nvPr/>
        </p:nvGrpSpPr>
        <p:grpSpPr>
          <a:xfrm>
            <a:off x="2289838" y="1679763"/>
            <a:ext cx="9022820" cy="1118855"/>
            <a:chOff x="272044" y="2866030"/>
            <a:chExt cx="11647912" cy="1125940"/>
          </a:xfrm>
        </p:grpSpPr>
        <p:sp>
          <p:nvSpPr>
            <p:cNvPr id="6" name="Rectangle: Rounded Corners 5">
              <a:extLst>
                <a:ext uri="{FF2B5EF4-FFF2-40B4-BE49-F238E27FC236}">
                  <a16:creationId xmlns:a16="http://schemas.microsoft.com/office/drawing/2014/main" id="{3D9E98E8-8CD8-A63F-604E-758FE375C0B8}"/>
                </a:ext>
              </a:extLst>
            </p:cNvPr>
            <p:cNvSpPr/>
            <p:nvPr/>
          </p:nvSpPr>
          <p:spPr>
            <a:xfrm>
              <a:off x="272044" y="2866030"/>
              <a:ext cx="11647912" cy="112594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200"/>
            </a:p>
          </p:txBody>
        </p:sp>
        <p:sp>
          <p:nvSpPr>
            <p:cNvPr id="7" name="Text Box 2">
              <a:extLst>
                <a:ext uri="{FF2B5EF4-FFF2-40B4-BE49-F238E27FC236}">
                  <a16:creationId xmlns:a16="http://schemas.microsoft.com/office/drawing/2014/main" id="{9BE115D5-FAED-1392-B2BE-690A7274B98F}"/>
                </a:ext>
              </a:extLst>
            </p:cNvPr>
            <p:cNvSpPr txBox="1">
              <a:spLocks noChangeArrowheads="1"/>
            </p:cNvSpPr>
            <p:nvPr/>
          </p:nvSpPr>
          <p:spPr bwMode="auto">
            <a:xfrm>
              <a:off x="576778" y="2938227"/>
              <a:ext cx="11042890" cy="991074"/>
            </a:xfrm>
            <a:prstGeom prst="rect">
              <a:avLst/>
            </a:prstGeom>
            <a:solidFill>
              <a:schemeClr val="bg1"/>
            </a:solidFill>
            <a:ln w="9525">
              <a:solidFill>
                <a:schemeClr val="bg1"/>
              </a:solidFill>
              <a:miter lim="800000"/>
              <a:headEnd/>
              <a:tailEnd/>
            </a:ln>
          </p:spPr>
          <p:txBody>
            <a:bodyPr rot="0" vert="horz" wrap="square" lIns="91440" tIns="45720" rIns="91440" bIns="45720" anchor="t" anchorCtr="0">
              <a:noAutofit/>
            </a:bodyPr>
            <a:lstStyle/>
            <a:p>
              <a:pPr algn="ctr">
                <a:lnSpc>
                  <a:spcPct val="115000"/>
                </a:lnSpc>
                <a:spcAft>
                  <a:spcPts val="800"/>
                </a:spcAft>
              </a:pPr>
              <a:r>
                <a:rPr lang="en-US" sz="2400" b="1" kern="100">
                  <a:effectLst/>
                  <a:latin typeface="Times New Roman" panose="02020603050405020304" pitchFamily="18" charset="0"/>
                  <a:ea typeface="DengXian" panose="02010600030101010101" pitchFamily="2" charset="-122"/>
                  <a:cs typeface="Arial" panose="020B0604020202020204" pitchFamily="34" charset="0"/>
                </a:rPr>
                <a:t>d2_log</a:t>
              </a:r>
              <a:r>
                <a:rPr lang="en-US" sz="2400" kern="100">
                  <a:effectLst/>
                  <a:latin typeface="Times New Roman" panose="02020603050405020304" pitchFamily="18" charset="0"/>
                  <a:ea typeface="DengXian" panose="02010600030101010101" pitchFamily="2" charset="-122"/>
                  <a:cs typeface="Arial" panose="020B0604020202020204" pitchFamily="34" charset="0"/>
                </a:rPr>
                <a:t> = </a:t>
              </a:r>
              <a:r>
                <a:rPr lang="en-US" sz="2400">
                  <a:effectLst/>
                  <a:latin typeface="Times New Roman" panose="02020603050405020304" pitchFamily="18" charset="0"/>
                  <a:ea typeface="DengXian" panose="02010600030101010101" pitchFamily="2" charset="-122"/>
                </a:rPr>
                <a:t>24.958 - 0.882* b8 - 0.773* e6 - 0.814* h1 + 0.003* l4b </a:t>
              </a:r>
            </a:p>
            <a:p>
              <a:pPr algn="ctr">
                <a:lnSpc>
                  <a:spcPct val="115000"/>
                </a:lnSpc>
                <a:spcAft>
                  <a:spcPts val="800"/>
                </a:spcAft>
              </a:pPr>
              <a:r>
                <a:rPr lang="en-US" sz="2400">
                  <a:effectLst/>
                  <a:latin typeface="Times New Roman" panose="02020603050405020304" pitchFamily="18" charset="0"/>
                  <a:ea typeface="DengXian" panose="02010600030101010101" pitchFamily="2" charset="-122"/>
                </a:rPr>
                <a:t>+ 0.0005* l1 + 0.724* a6a + 0.012* f1 + 0.596* c36</a:t>
              </a:r>
              <a:endParaRPr lang="en-US" sz="2400" kern="100">
                <a:effectLst/>
                <a:latin typeface="Aptos" panose="020B0004020202020204" pitchFamily="34" charset="0"/>
                <a:ea typeface="DengXian" panose="02010600030101010101" pitchFamily="2" charset="-122"/>
                <a:cs typeface="Arial" panose="020B0604020202020204" pitchFamily="34" charset="0"/>
              </a:endParaRPr>
            </a:p>
          </p:txBody>
        </p:sp>
      </p:grpSp>
      <p:sp>
        <p:nvSpPr>
          <p:cNvPr id="8" name="TextBox 7">
            <a:extLst>
              <a:ext uri="{FF2B5EF4-FFF2-40B4-BE49-F238E27FC236}">
                <a16:creationId xmlns:a16="http://schemas.microsoft.com/office/drawing/2014/main" id="{80FEF519-73F4-2B7D-33AC-B495126563A0}"/>
              </a:ext>
            </a:extLst>
          </p:cNvPr>
          <p:cNvSpPr txBox="1"/>
          <p:nvPr/>
        </p:nvSpPr>
        <p:spPr>
          <a:xfrm>
            <a:off x="782091" y="1600332"/>
            <a:ext cx="3368905" cy="608500"/>
          </a:xfrm>
          <a:prstGeom prst="rect">
            <a:avLst/>
          </a:prstGeom>
          <a:noFill/>
        </p:spPr>
        <p:txBody>
          <a:bodyPr wrap="square">
            <a:spAutoFit/>
          </a:bodyPr>
          <a:lstStyle/>
          <a:p>
            <a:pPr lvl="0" algn="just">
              <a:lnSpc>
                <a:spcPct val="130000"/>
              </a:lnSpc>
              <a:spcAft>
                <a:spcPts val="800"/>
              </a:spcAft>
            </a:pPr>
            <a:r>
              <a:rPr lang="en-US" sz="2800" u="sng" kern="100">
                <a:solidFill>
                  <a:srgbClr val="C00000"/>
                </a:solidFill>
                <a:latin typeface="Times New Roman" panose="02020603050405020304" pitchFamily="18" charset="0"/>
                <a:ea typeface="DengXian" panose="02010600030101010101" pitchFamily="2" charset="-122"/>
                <a:cs typeface="Arial" panose="020B0604020202020204" pitchFamily="34" charset="0"/>
              </a:rPr>
              <a:t>Model: </a:t>
            </a:r>
            <a:endParaRPr lang="en-US" sz="2800" u="sng" kern="100">
              <a:solidFill>
                <a:srgbClr val="C00000"/>
              </a:solidFill>
              <a:effectLst/>
              <a:latin typeface="Aptos" panose="020B0004020202020204" pitchFamily="34" charset="0"/>
              <a:ea typeface="DengXian" panose="02010600030101010101" pitchFamily="2" charset="-122"/>
              <a:cs typeface="Arial" panose="020B0604020202020204" pitchFamily="34" charset="0"/>
            </a:endParaRPr>
          </a:p>
        </p:txBody>
      </p:sp>
      <p:sp>
        <p:nvSpPr>
          <p:cNvPr id="9" name="TextBox 8">
            <a:extLst>
              <a:ext uri="{FF2B5EF4-FFF2-40B4-BE49-F238E27FC236}">
                <a16:creationId xmlns:a16="http://schemas.microsoft.com/office/drawing/2014/main" id="{48B1403A-B5B7-6A86-30E2-16011CCA0243}"/>
              </a:ext>
            </a:extLst>
          </p:cNvPr>
          <p:cNvSpPr txBox="1"/>
          <p:nvPr/>
        </p:nvSpPr>
        <p:spPr>
          <a:xfrm>
            <a:off x="1753021" y="4029721"/>
            <a:ext cx="9559637" cy="1302921"/>
          </a:xfrm>
          <a:prstGeom prst="rect">
            <a:avLst/>
          </a:prstGeom>
          <a:noFill/>
        </p:spPr>
        <p:txBody>
          <a:bodyPr wrap="square">
            <a:spAutoFit/>
          </a:bodyPr>
          <a:lstStyle/>
          <a:p>
            <a:pPr marL="342900" lvl="0" indent="-342900" algn="just">
              <a:spcAft>
                <a:spcPts val="800"/>
              </a:spcAft>
              <a:buFont typeface="Symbol" panose="05050102010706020507" pitchFamily="18" charset="2"/>
              <a:buChar char=""/>
            </a:pPr>
            <a:r>
              <a:rPr lang="en-US" sz="2400" kern="100">
                <a:effectLst/>
                <a:latin typeface="Times New Roman" panose="02020603050405020304" pitchFamily="18" charset="0"/>
                <a:ea typeface="DengXian" panose="02010600030101010101" pitchFamily="2" charset="-122"/>
                <a:cs typeface="Arial" panose="020B0604020202020204" pitchFamily="34" charset="0"/>
              </a:rPr>
              <a:t>Adjusted R-squared: 49.43%;  Multiple R-squared: 54.19%</a:t>
            </a:r>
          </a:p>
          <a:p>
            <a:pPr lvl="0" algn="just">
              <a:spcAft>
                <a:spcPts val="800"/>
              </a:spcAft>
            </a:pPr>
            <a:r>
              <a:rPr lang="en-US" sz="2400" kern="100">
                <a:latin typeface="Times New Roman" panose="02020603050405020304" pitchFamily="18" charset="0"/>
                <a:ea typeface="DengXian" panose="02010600030101010101" pitchFamily="2" charset="-122"/>
                <a:cs typeface="Arial" panose="020B0604020202020204" pitchFamily="34" charset="0"/>
                <a:sym typeface="Wingdings" panose="05000000000000000000" pitchFamily="2" charset="2"/>
              </a:rPr>
              <a:t> About </a:t>
            </a:r>
            <a:r>
              <a:rPr lang="en-US" sz="2400" kern="100">
                <a:effectLst/>
                <a:latin typeface="Times New Roman" panose="02020603050405020304" pitchFamily="18" charset="0"/>
                <a:ea typeface="DengXian" panose="02010600030101010101" pitchFamily="2" charset="-122"/>
                <a:cs typeface="Arial" panose="020B0604020202020204" pitchFamily="34" charset="0"/>
              </a:rPr>
              <a:t>49.84% of the variation of the dependent variable is explained by the independent variables in the regression model</a:t>
            </a:r>
            <a:endParaRPr lang="en-US" sz="2400" kern="100">
              <a:effectLst/>
              <a:latin typeface="Aptos" panose="020B000402020202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35986726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IV. REGRESSION MODEL: USING AIC METHOD</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42</a:t>
            </a:fld>
            <a:endParaRPr lang="en-US"/>
          </a:p>
        </p:txBody>
      </p:sp>
      <p:grpSp>
        <p:nvGrpSpPr>
          <p:cNvPr id="5" name="Group 4">
            <a:extLst>
              <a:ext uri="{FF2B5EF4-FFF2-40B4-BE49-F238E27FC236}">
                <a16:creationId xmlns:a16="http://schemas.microsoft.com/office/drawing/2014/main" id="{8C4172D4-6EAF-36A2-3BE3-EA3DB4EB00EA}"/>
              </a:ext>
            </a:extLst>
          </p:cNvPr>
          <p:cNvGrpSpPr/>
          <p:nvPr/>
        </p:nvGrpSpPr>
        <p:grpSpPr>
          <a:xfrm>
            <a:off x="2289838" y="2585911"/>
            <a:ext cx="9022820" cy="1118855"/>
            <a:chOff x="272044" y="2866030"/>
            <a:chExt cx="11647912" cy="1125940"/>
          </a:xfrm>
        </p:grpSpPr>
        <p:sp>
          <p:nvSpPr>
            <p:cNvPr id="6" name="Rectangle: Rounded Corners 5">
              <a:extLst>
                <a:ext uri="{FF2B5EF4-FFF2-40B4-BE49-F238E27FC236}">
                  <a16:creationId xmlns:a16="http://schemas.microsoft.com/office/drawing/2014/main" id="{3D9E98E8-8CD8-A63F-604E-758FE375C0B8}"/>
                </a:ext>
              </a:extLst>
            </p:cNvPr>
            <p:cNvSpPr/>
            <p:nvPr/>
          </p:nvSpPr>
          <p:spPr>
            <a:xfrm>
              <a:off x="272044" y="2866030"/>
              <a:ext cx="11647912" cy="112594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200"/>
            </a:p>
          </p:txBody>
        </p:sp>
        <p:sp>
          <p:nvSpPr>
            <p:cNvPr id="7" name="Text Box 2">
              <a:extLst>
                <a:ext uri="{FF2B5EF4-FFF2-40B4-BE49-F238E27FC236}">
                  <a16:creationId xmlns:a16="http://schemas.microsoft.com/office/drawing/2014/main" id="{9BE115D5-FAED-1392-B2BE-690A7274B98F}"/>
                </a:ext>
              </a:extLst>
            </p:cNvPr>
            <p:cNvSpPr txBox="1">
              <a:spLocks noChangeArrowheads="1"/>
            </p:cNvSpPr>
            <p:nvPr/>
          </p:nvSpPr>
          <p:spPr bwMode="auto">
            <a:xfrm>
              <a:off x="576778" y="2938227"/>
              <a:ext cx="11042890" cy="991074"/>
            </a:xfrm>
            <a:prstGeom prst="rect">
              <a:avLst/>
            </a:prstGeom>
            <a:solidFill>
              <a:schemeClr val="bg1"/>
            </a:solidFill>
            <a:ln w="9525">
              <a:solidFill>
                <a:schemeClr val="bg1"/>
              </a:solidFill>
              <a:miter lim="800000"/>
              <a:headEnd/>
              <a:tailEnd/>
            </a:ln>
          </p:spPr>
          <p:txBody>
            <a:bodyPr rot="0" vert="horz" wrap="square" lIns="91440" tIns="45720" rIns="91440" bIns="45720" anchor="t" anchorCtr="0">
              <a:noAutofit/>
            </a:bodyPr>
            <a:lstStyle/>
            <a:p>
              <a:pPr algn="ctr">
                <a:lnSpc>
                  <a:spcPct val="115000"/>
                </a:lnSpc>
                <a:spcAft>
                  <a:spcPts val="800"/>
                </a:spcAft>
              </a:pPr>
              <a:r>
                <a:rPr lang="en-US" sz="2400" b="1" kern="100">
                  <a:effectLst/>
                  <a:latin typeface="Times New Roman" panose="02020603050405020304" pitchFamily="18" charset="0"/>
                  <a:ea typeface="DengXian" panose="02010600030101010101" pitchFamily="2" charset="-122"/>
                  <a:cs typeface="Arial" panose="020B0604020202020204" pitchFamily="34" charset="0"/>
                </a:rPr>
                <a:t>d2_log</a:t>
              </a:r>
              <a:r>
                <a:rPr lang="en-US" sz="2400" kern="100">
                  <a:effectLst/>
                  <a:latin typeface="Times New Roman" panose="02020603050405020304" pitchFamily="18" charset="0"/>
                  <a:ea typeface="DengXian" panose="02010600030101010101" pitchFamily="2" charset="-122"/>
                  <a:cs typeface="Arial" panose="020B0604020202020204" pitchFamily="34" charset="0"/>
                </a:rPr>
                <a:t> = </a:t>
              </a:r>
              <a:r>
                <a:rPr lang="en-US" sz="2400">
                  <a:effectLst/>
                  <a:latin typeface="Times New Roman" panose="02020603050405020304" pitchFamily="18" charset="0"/>
                  <a:ea typeface="DengXian" panose="02010600030101010101" pitchFamily="2" charset="-122"/>
                </a:rPr>
                <a:t>24.958 - 0.882* b8 - 0.773* e6 - 0.814* h1 + 0.003* l4b </a:t>
              </a:r>
            </a:p>
            <a:p>
              <a:pPr algn="ctr">
                <a:lnSpc>
                  <a:spcPct val="115000"/>
                </a:lnSpc>
                <a:spcAft>
                  <a:spcPts val="800"/>
                </a:spcAft>
              </a:pPr>
              <a:r>
                <a:rPr lang="en-US" sz="2400">
                  <a:effectLst/>
                  <a:latin typeface="Times New Roman" panose="02020603050405020304" pitchFamily="18" charset="0"/>
                  <a:ea typeface="DengXian" panose="02010600030101010101" pitchFamily="2" charset="-122"/>
                </a:rPr>
                <a:t>+ 0.0005* l1 + 0.724* a6a + 0.012* f1 + 0.596* c36</a:t>
              </a:r>
              <a:endParaRPr lang="en-US" sz="2400" kern="100">
                <a:effectLst/>
                <a:latin typeface="Aptos" panose="020B0004020202020204" pitchFamily="34" charset="0"/>
                <a:ea typeface="DengXian" panose="02010600030101010101" pitchFamily="2" charset="-122"/>
                <a:cs typeface="Arial" panose="020B0604020202020204" pitchFamily="34" charset="0"/>
              </a:endParaRPr>
            </a:p>
          </p:txBody>
        </p:sp>
      </p:grpSp>
      <p:sp>
        <p:nvSpPr>
          <p:cNvPr id="8" name="TextBox 7">
            <a:extLst>
              <a:ext uri="{FF2B5EF4-FFF2-40B4-BE49-F238E27FC236}">
                <a16:creationId xmlns:a16="http://schemas.microsoft.com/office/drawing/2014/main" id="{80FEF519-73F4-2B7D-33AC-B495126563A0}"/>
              </a:ext>
            </a:extLst>
          </p:cNvPr>
          <p:cNvSpPr txBox="1"/>
          <p:nvPr/>
        </p:nvSpPr>
        <p:spPr>
          <a:xfrm>
            <a:off x="782091" y="2506480"/>
            <a:ext cx="3368905" cy="608500"/>
          </a:xfrm>
          <a:prstGeom prst="rect">
            <a:avLst/>
          </a:prstGeom>
          <a:noFill/>
        </p:spPr>
        <p:txBody>
          <a:bodyPr wrap="square">
            <a:spAutoFit/>
          </a:bodyPr>
          <a:lstStyle/>
          <a:p>
            <a:pPr lvl="0" algn="just">
              <a:lnSpc>
                <a:spcPct val="130000"/>
              </a:lnSpc>
              <a:spcAft>
                <a:spcPts val="800"/>
              </a:spcAft>
            </a:pPr>
            <a:r>
              <a:rPr lang="en-US" sz="2800" u="sng" kern="100">
                <a:solidFill>
                  <a:srgbClr val="C00000"/>
                </a:solidFill>
                <a:latin typeface="Times New Roman" panose="02020603050405020304" pitchFamily="18" charset="0"/>
                <a:ea typeface="DengXian" panose="02010600030101010101" pitchFamily="2" charset="-122"/>
                <a:cs typeface="Arial" panose="020B0604020202020204" pitchFamily="34" charset="0"/>
              </a:rPr>
              <a:t>Model: </a:t>
            </a:r>
            <a:endParaRPr lang="en-US" sz="2800" u="sng" kern="100">
              <a:solidFill>
                <a:srgbClr val="C00000"/>
              </a:solidFill>
              <a:effectLst/>
              <a:latin typeface="Aptos" panose="020B0004020202020204" pitchFamily="34" charset="0"/>
              <a:ea typeface="DengXian" panose="02010600030101010101" pitchFamily="2" charset="-122"/>
              <a:cs typeface="Arial" panose="020B0604020202020204" pitchFamily="34" charset="0"/>
            </a:endParaRPr>
          </a:p>
        </p:txBody>
      </p:sp>
      <p:sp>
        <p:nvSpPr>
          <p:cNvPr id="9" name="TextBox 8">
            <a:extLst>
              <a:ext uri="{FF2B5EF4-FFF2-40B4-BE49-F238E27FC236}">
                <a16:creationId xmlns:a16="http://schemas.microsoft.com/office/drawing/2014/main" id="{48B1403A-B5B7-6A86-30E2-16011CCA0243}"/>
              </a:ext>
            </a:extLst>
          </p:cNvPr>
          <p:cNvSpPr txBox="1"/>
          <p:nvPr/>
        </p:nvSpPr>
        <p:spPr>
          <a:xfrm>
            <a:off x="1753021" y="4486921"/>
            <a:ext cx="9559637" cy="1302921"/>
          </a:xfrm>
          <a:prstGeom prst="rect">
            <a:avLst/>
          </a:prstGeom>
          <a:noFill/>
        </p:spPr>
        <p:txBody>
          <a:bodyPr wrap="square">
            <a:spAutoFit/>
          </a:bodyPr>
          <a:lstStyle/>
          <a:p>
            <a:pPr marL="342900" lvl="0" indent="-342900" algn="just">
              <a:spcAft>
                <a:spcPts val="800"/>
              </a:spcAft>
              <a:buFont typeface="Symbol" panose="05050102010706020507" pitchFamily="18" charset="2"/>
              <a:buChar char=""/>
            </a:pPr>
            <a:r>
              <a:rPr lang="en-US" sz="2400" kern="100">
                <a:effectLst/>
                <a:latin typeface="Times New Roman" panose="02020603050405020304" pitchFamily="18" charset="0"/>
                <a:ea typeface="DengXian" panose="02010600030101010101" pitchFamily="2" charset="-122"/>
                <a:cs typeface="Arial" panose="020B0604020202020204" pitchFamily="34" charset="0"/>
              </a:rPr>
              <a:t>Adjusted R-squared: 49.43%;  Multiple R-squared: 54.19%</a:t>
            </a:r>
          </a:p>
          <a:p>
            <a:pPr lvl="0" algn="just">
              <a:spcAft>
                <a:spcPts val="800"/>
              </a:spcAft>
            </a:pPr>
            <a:r>
              <a:rPr lang="en-US" sz="2400" kern="100">
                <a:latin typeface="Times New Roman" panose="02020603050405020304" pitchFamily="18" charset="0"/>
                <a:ea typeface="DengXian" panose="02010600030101010101" pitchFamily="2" charset="-122"/>
                <a:cs typeface="Arial" panose="020B0604020202020204" pitchFamily="34" charset="0"/>
                <a:sym typeface="Wingdings" panose="05000000000000000000" pitchFamily="2" charset="2"/>
              </a:rPr>
              <a:t> About </a:t>
            </a:r>
            <a:r>
              <a:rPr lang="en-US" sz="2400" kern="100">
                <a:effectLst/>
                <a:latin typeface="Times New Roman" panose="02020603050405020304" pitchFamily="18" charset="0"/>
                <a:ea typeface="DengXian" panose="02010600030101010101" pitchFamily="2" charset="-122"/>
                <a:cs typeface="Arial" panose="020B0604020202020204" pitchFamily="34" charset="0"/>
              </a:rPr>
              <a:t>49.84% of the variation of the dependent variable is explained by the independent variables in the regression model</a:t>
            </a:r>
            <a:endParaRPr lang="en-US" sz="2400" kern="100">
              <a:effectLst/>
              <a:latin typeface="Aptos" panose="020B0004020202020204" pitchFamily="34" charset="0"/>
              <a:ea typeface="DengXian" panose="02010600030101010101" pitchFamily="2" charset="-122"/>
              <a:cs typeface="Arial" panose="020B0604020202020204" pitchFamily="34" charset="0"/>
            </a:endParaRPr>
          </a:p>
        </p:txBody>
      </p:sp>
      <p:sp>
        <p:nvSpPr>
          <p:cNvPr id="3" name="Oval 2">
            <a:extLst>
              <a:ext uri="{FF2B5EF4-FFF2-40B4-BE49-F238E27FC236}">
                <a16:creationId xmlns:a16="http://schemas.microsoft.com/office/drawing/2014/main" id="{37689EEA-1F37-3C65-1A3A-3E3FAA04C54E}"/>
              </a:ext>
            </a:extLst>
          </p:cNvPr>
          <p:cNvSpPr/>
          <p:nvPr/>
        </p:nvSpPr>
        <p:spPr>
          <a:xfrm>
            <a:off x="4779817" y="2595380"/>
            <a:ext cx="1593273" cy="670774"/>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72CF6F93-A260-C39D-2612-DA8D7380F15D}"/>
              </a:ext>
            </a:extLst>
          </p:cNvPr>
          <p:cNvSpPr/>
          <p:nvPr/>
        </p:nvSpPr>
        <p:spPr>
          <a:xfrm>
            <a:off x="1281290" y="1003920"/>
            <a:ext cx="7363946" cy="878958"/>
          </a:xfrm>
          <a:prstGeom prst="roundRect">
            <a:avLst>
              <a:gd name="adj" fmla="val 2079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kern="100">
                <a:solidFill>
                  <a:schemeClr val="bg1"/>
                </a:solidFill>
                <a:latin typeface="Times New Roman" panose="02020603050405020304" pitchFamily="18" charset="0"/>
                <a:ea typeface="DengXian" panose="02010600030101010101" pitchFamily="2" charset="-122"/>
                <a:cs typeface="Arial" panose="020B0604020202020204" pitchFamily="34" charset="0"/>
              </a:rPr>
              <a:t>I</a:t>
            </a:r>
            <a:r>
              <a:rPr lang="en-US" sz="2000" kern="100">
                <a:solidFill>
                  <a:schemeClr val="bg1"/>
                </a:solidFill>
                <a:effectLst/>
                <a:latin typeface="Times New Roman" panose="02020603050405020304" pitchFamily="18" charset="0"/>
                <a:ea typeface="DengXian" panose="02010600030101010101" pitchFamily="2" charset="-122"/>
                <a:cs typeface="Arial" panose="020B0604020202020204" pitchFamily="34" charset="0"/>
              </a:rPr>
              <a:t>f establishments have an intertionally-recognized quality certifications, the logarithm of total annual sales increases by 0.882</a:t>
            </a:r>
            <a:endParaRPr lang="en-US" sz="2000">
              <a:solidFill>
                <a:schemeClr val="bg1"/>
              </a:solidFill>
            </a:endParaRPr>
          </a:p>
        </p:txBody>
      </p:sp>
      <p:cxnSp>
        <p:nvCxnSpPr>
          <p:cNvPr id="13" name="Straight Arrow Connector 12">
            <a:extLst>
              <a:ext uri="{FF2B5EF4-FFF2-40B4-BE49-F238E27FC236}">
                <a16:creationId xmlns:a16="http://schemas.microsoft.com/office/drawing/2014/main" id="{10AFC7B3-9413-FCB4-F784-B28FF4926ED2}"/>
              </a:ext>
            </a:extLst>
          </p:cNvPr>
          <p:cNvCxnSpPr>
            <a:cxnSpLocks/>
            <a:stCxn id="3" idx="0"/>
            <a:endCxn id="11" idx="2"/>
          </p:cNvCxnSpPr>
          <p:nvPr/>
        </p:nvCxnSpPr>
        <p:spPr>
          <a:xfrm flipH="1" flipV="1">
            <a:off x="4963263" y="1882878"/>
            <a:ext cx="613191" cy="71250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30735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IV. REGRESSION MODEL: USING AIC METHOD</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43</a:t>
            </a:fld>
            <a:endParaRPr lang="en-US"/>
          </a:p>
        </p:txBody>
      </p:sp>
      <p:grpSp>
        <p:nvGrpSpPr>
          <p:cNvPr id="5" name="Group 4">
            <a:extLst>
              <a:ext uri="{FF2B5EF4-FFF2-40B4-BE49-F238E27FC236}">
                <a16:creationId xmlns:a16="http://schemas.microsoft.com/office/drawing/2014/main" id="{8C4172D4-6EAF-36A2-3BE3-EA3DB4EB00EA}"/>
              </a:ext>
            </a:extLst>
          </p:cNvPr>
          <p:cNvGrpSpPr/>
          <p:nvPr/>
        </p:nvGrpSpPr>
        <p:grpSpPr>
          <a:xfrm>
            <a:off x="2289838" y="2585911"/>
            <a:ext cx="9022820" cy="1118855"/>
            <a:chOff x="272044" y="2866030"/>
            <a:chExt cx="11647912" cy="1125940"/>
          </a:xfrm>
        </p:grpSpPr>
        <p:sp>
          <p:nvSpPr>
            <p:cNvPr id="6" name="Rectangle: Rounded Corners 5">
              <a:extLst>
                <a:ext uri="{FF2B5EF4-FFF2-40B4-BE49-F238E27FC236}">
                  <a16:creationId xmlns:a16="http://schemas.microsoft.com/office/drawing/2014/main" id="{3D9E98E8-8CD8-A63F-604E-758FE375C0B8}"/>
                </a:ext>
              </a:extLst>
            </p:cNvPr>
            <p:cNvSpPr/>
            <p:nvPr/>
          </p:nvSpPr>
          <p:spPr>
            <a:xfrm>
              <a:off x="272044" y="2866030"/>
              <a:ext cx="11647912" cy="112594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200"/>
            </a:p>
          </p:txBody>
        </p:sp>
        <p:sp>
          <p:nvSpPr>
            <p:cNvPr id="7" name="Text Box 2">
              <a:extLst>
                <a:ext uri="{FF2B5EF4-FFF2-40B4-BE49-F238E27FC236}">
                  <a16:creationId xmlns:a16="http://schemas.microsoft.com/office/drawing/2014/main" id="{9BE115D5-FAED-1392-B2BE-690A7274B98F}"/>
                </a:ext>
              </a:extLst>
            </p:cNvPr>
            <p:cNvSpPr txBox="1">
              <a:spLocks noChangeArrowheads="1"/>
            </p:cNvSpPr>
            <p:nvPr/>
          </p:nvSpPr>
          <p:spPr bwMode="auto">
            <a:xfrm>
              <a:off x="576778" y="2938227"/>
              <a:ext cx="11042890" cy="991074"/>
            </a:xfrm>
            <a:prstGeom prst="rect">
              <a:avLst/>
            </a:prstGeom>
            <a:solidFill>
              <a:schemeClr val="bg1"/>
            </a:solidFill>
            <a:ln w="9525">
              <a:solidFill>
                <a:schemeClr val="bg1"/>
              </a:solidFill>
              <a:miter lim="800000"/>
              <a:headEnd/>
              <a:tailEnd/>
            </a:ln>
          </p:spPr>
          <p:txBody>
            <a:bodyPr rot="0" vert="horz" wrap="square" lIns="91440" tIns="45720" rIns="91440" bIns="45720" anchor="t" anchorCtr="0">
              <a:noAutofit/>
            </a:bodyPr>
            <a:lstStyle/>
            <a:p>
              <a:pPr algn="ctr">
                <a:lnSpc>
                  <a:spcPct val="115000"/>
                </a:lnSpc>
                <a:spcAft>
                  <a:spcPts val="800"/>
                </a:spcAft>
              </a:pPr>
              <a:r>
                <a:rPr lang="en-US" sz="2400" b="1" kern="100">
                  <a:effectLst/>
                  <a:latin typeface="Times New Roman" panose="02020603050405020304" pitchFamily="18" charset="0"/>
                  <a:ea typeface="DengXian" panose="02010600030101010101" pitchFamily="2" charset="-122"/>
                  <a:cs typeface="Arial" panose="020B0604020202020204" pitchFamily="34" charset="0"/>
                </a:rPr>
                <a:t>d2_log</a:t>
              </a:r>
              <a:r>
                <a:rPr lang="en-US" sz="2400" kern="100">
                  <a:effectLst/>
                  <a:latin typeface="Times New Roman" panose="02020603050405020304" pitchFamily="18" charset="0"/>
                  <a:ea typeface="DengXian" panose="02010600030101010101" pitchFamily="2" charset="-122"/>
                  <a:cs typeface="Arial" panose="020B0604020202020204" pitchFamily="34" charset="0"/>
                </a:rPr>
                <a:t> = </a:t>
              </a:r>
              <a:r>
                <a:rPr lang="en-US" sz="2400">
                  <a:effectLst/>
                  <a:latin typeface="Times New Roman" panose="02020603050405020304" pitchFamily="18" charset="0"/>
                  <a:ea typeface="DengXian" panose="02010600030101010101" pitchFamily="2" charset="-122"/>
                </a:rPr>
                <a:t>24.958 - 0.882* b8 - 0.773* e6 - 0.814* h1 + 0.003* l4b </a:t>
              </a:r>
            </a:p>
            <a:p>
              <a:pPr algn="ctr">
                <a:lnSpc>
                  <a:spcPct val="115000"/>
                </a:lnSpc>
                <a:spcAft>
                  <a:spcPts val="800"/>
                </a:spcAft>
              </a:pPr>
              <a:r>
                <a:rPr lang="en-US" sz="2400">
                  <a:effectLst/>
                  <a:latin typeface="Times New Roman" panose="02020603050405020304" pitchFamily="18" charset="0"/>
                  <a:ea typeface="DengXian" panose="02010600030101010101" pitchFamily="2" charset="-122"/>
                </a:rPr>
                <a:t>+ 0.0005* l1 + 0.724* a6a + 0.012* f1 + 0.596* c36</a:t>
              </a:r>
              <a:endParaRPr lang="en-US" sz="2400" kern="100">
                <a:effectLst/>
                <a:latin typeface="Aptos" panose="020B0004020202020204" pitchFamily="34" charset="0"/>
                <a:ea typeface="DengXian" panose="02010600030101010101" pitchFamily="2" charset="-122"/>
                <a:cs typeface="Arial" panose="020B0604020202020204" pitchFamily="34" charset="0"/>
              </a:endParaRPr>
            </a:p>
          </p:txBody>
        </p:sp>
      </p:grpSp>
      <p:sp>
        <p:nvSpPr>
          <p:cNvPr id="8" name="TextBox 7">
            <a:extLst>
              <a:ext uri="{FF2B5EF4-FFF2-40B4-BE49-F238E27FC236}">
                <a16:creationId xmlns:a16="http://schemas.microsoft.com/office/drawing/2014/main" id="{80FEF519-73F4-2B7D-33AC-B495126563A0}"/>
              </a:ext>
            </a:extLst>
          </p:cNvPr>
          <p:cNvSpPr txBox="1"/>
          <p:nvPr/>
        </p:nvSpPr>
        <p:spPr>
          <a:xfrm>
            <a:off x="782091" y="2506480"/>
            <a:ext cx="3368905" cy="608500"/>
          </a:xfrm>
          <a:prstGeom prst="rect">
            <a:avLst/>
          </a:prstGeom>
          <a:noFill/>
        </p:spPr>
        <p:txBody>
          <a:bodyPr wrap="square">
            <a:spAutoFit/>
          </a:bodyPr>
          <a:lstStyle/>
          <a:p>
            <a:pPr lvl="0" algn="just">
              <a:lnSpc>
                <a:spcPct val="130000"/>
              </a:lnSpc>
              <a:spcAft>
                <a:spcPts val="800"/>
              </a:spcAft>
            </a:pPr>
            <a:r>
              <a:rPr lang="en-US" sz="2800" u="sng" kern="100">
                <a:solidFill>
                  <a:srgbClr val="C00000"/>
                </a:solidFill>
                <a:latin typeface="Times New Roman" panose="02020603050405020304" pitchFamily="18" charset="0"/>
                <a:ea typeface="DengXian" panose="02010600030101010101" pitchFamily="2" charset="-122"/>
                <a:cs typeface="Arial" panose="020B0604020202020204" pitchFamily="34" charset="0"/>
              </a:rPr>
              <a:t>Model: </a:t>
            </a:r>
            <a:endParaRPr lang="en-US" sz="2800" u="sng" kern="100">
              <a:solidFill>
                <a:srgbClr val="C00000"/>
              </a:solidFill>
              <a:effectLst/>
              <a:latin typeface="Aptos" panose="020B0004020202020204" pitchFamily="34" charset="0"/>
              <a:ea typeface="DengXian" panose="02010600030101010101" pitchFamily="2" charset="-122"/>
              <a:cs typeface="Arial" panose="020B0604020202020204" pitchFamily="34" charset="0"/>
            </a:endParaRPr>
          </a:p>
        </p:txBody>
      </p:sp>
      <p:sp>
        <p:nvSpPr>
          <p:cNvPr id="9" name="TextBox 8">
            <a:extLst>
              <a:ext uri="{FF2B5EF4-FFF2-40B4-BE49-F238E27FC236}">
                <a16:creationId xmlns:a16="http://schemas.microsoft.com/office/drawing/2014/main" id="{48B1403A-B5B7-6A86-30E2-16011CCA0243}"/>
              </a:ext>
            </a:extLst>
          </p:cNvPr>
          <p:cNvSpPr txBox="1"/>
          <p:nvPr/>
        </p:nvSpPr>
        <p:spPr>
          <a:xfrm>
            <a:off x="1753021" y="4486921"/>
            <a:ext cx="9559637" cy="1302921"/>
          </a:xfrm>
          <a:prstGeom prst="rect">
            <a:avLst/>
          </a:prstGeom>
          <a:noFill/>
        </p:spPr>
        <p:txBody>
          <a:bodyPr wrap="square">
            <a:spAutoFit/>
          </a:bodyPr>
          <a:lstStyle/>
          <a:p>
            <a:pPr marL="342900" lvl="0" indent="-342900" algn="just">
              <a:spcAft>
                <a:spcPts val="800"/>
              </a:spcAft>
              <a:buFont typeface="Symbol" panose="05050102010706020507" pitchFamily="18" charset="2"/>
              <a:buChar char=""/>
            </a:pPr>
            <a:r>
              <a:rPr lang="en-US" sz="2400" kern="100">
                <a:effectLst/>
                <a:latin typeface="Times New Roman" panose="02020603050405020304" pitchFamily="18" charset="0"/>
                <a:ea typeface="DengXian" panose="02010600030101010101" pitchFamily="2" charset="-122"/>
                <a:cs typeface="Arial" panose="020B0604020202020204" pitchFamily="34" charset="0"/>
              </a:rPr>
              <a:t>Adjusted R-squared: 49.43%;  Multiple R-squared: 54.19%</a:t>
            </a:r>
          </a:p>
          <a:p>
            <a:pPr lvl="0" algn="just">
              <a:spcAft>
                <a:spcPts val="800"/>
              </a:spcAft>
            </a:pPr>
            <a:r>
              <a:rPr lang="en-US" sz="2400" kern="100">
                <a:latin typeface="Times New Roman" panose="02020603050405020304" pitchFamily="18" charset="0"/>
                <a:ea typeface="DengXian" panose="02010600030101010101" pitchFamily="2" charset="-122"/>
                <a:cs typeface="Arial" panose="020B0604020202020204" pitchFamily="34" charset="0"/>
                <a:sym typeface="Wingdings" panose="05000000000000000000" pitchFamily="2" charset="2"/>
              </a:rPr>
              <a:t> About </a:t>
            </a:r>
            <a:r>
              <a:rPr lang="en-US" sz="2400" kern="100">
                <a:effectLst/>
                <a:latin typeface="Times New Roman" panose="02020603050405020304" pitchFamily="18" charset="0"/>
                <a:ea typeface="DengXian" panose="02010600030101010101" pitchFamily="2" charset="-122"/>
                <a:cs typeface="Arial" panose="020B0604020202020204" pitchFamily="34" charset="0"/>
              </a:rPr>
              <a:t>49.84% of the variation of the dependent variable is explained by the independent variables in the regression model</a:t>
            </a:r>
            <a:endParaRPr lang="en-US" sz="2400" kern="100">
              <a:effectLst/>
              <a:latin typeface="Aptos" panose="020B0004020202020204" pitchFamily="34" charset="0"/>
              <a:ea typeface="DengXian" panose="02010600030101010101" pitchFamily="2" charset="-122"/>
              <a:cs typeface="Arial" panose="020B0604020202020204" pitchFamily="34" charset="0"/>
            </a:endParaRPr>
          </a:p>
        </p:txBody>
      </p:sp>
      <p:sp>
        <p:nvSpPr>
          <p:cNvPr id="3" name="Oval 2">
            <a:extLst>
              <a:ext uri="{FF2B5EF4-FFF2-40B4-BE49-F238E27FC236}">
                <a16:creationId xmlns:a16="http://schemas.microsoft.com/office/drawing/2014/main" id="{37689EEA-1F37-3C65-1A3A-3E3FAA04C54E}"/>
              </a:ext>
            </a:extLst>
          </p:cNvPr>
          <p:cNvSpPr/>
          <p:nvPr/>
        </p:nvSpPr>
        <p:spPr>
          <a:xfrm>
            <a:off x="6262253" y="2595380"/>
            <a:ext cx="1593273" cy="670774"/>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72CF6F93-A260-C39D-2612-DA8D7380F15D}"/>
              </a:ext>
            </a:extLst>
          </p:cNvPr>
          <p:cNvSpPr/>
          <p:nvPr/>
        </p:nvSpPr>
        <p:spPr>
          <a:xfrm>
            <a:off x="1281290" y="1003920"/>
            <a:ext cx="7363946" cy="878958"/>
          </a:xfrm>
          <a:prstGeom prst="roundRect">
            <a:avLst>
              <a:gd name="adj" fmla="val 2079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kern="100">
                <a:latin typeface="Times New Roman" panose="02020603050405020304" pitchFamily="18" charset="0"/>
                <a:ea typeface="DengXian" panose="02010600030101010101" pitchFamily="2" charset="-122"/>
                <a:cs typeface="Arial" panose="020B0604020202020204" pitchFamily="34" charset="0"/>
              </a:rPr>
              <a:t>I</a:t>
            </a:r>
            <a:r>
              <a:rPr lang="en-US" sz="2000" kern="100">
                <a:effectLst/>
                <a:latin typeface="Times New Roman" panose="02020603050405020304" pitchFamily="18" charset="0"/>
                <a:ea typeface="DengXian" panose="02010600030101010101" pitchFamily="2" charset="-122"/>
                <a:cs typeface="Arial" panose="020B0604020202020204" pitchFamily="34" charset="0"/>
              </a:rPr>
              <a:t>f companies use technology licensed from a foreign-owned company, the logarithm of total annual sales increases by 0.773</a:t>
            </a:r>
            <a:endParaRPr lang="en-US" sz="2000">
              <a:solidFill>
                <a:schemeClr val="bg1"/>
              </a:solidFill>
            </a:endParaRPr>
          </a:p>
        </p:txBody>
      </p:sp>
      <p:cxnSp>
        <p:nvCxnSpPr>
          <p:cNvPr id="13" name="Straight Arrow Connector 12">
            <a:extLst>
              <a:ext uri="{FF2B5EF4-FFF2-40B4-BE49-F238E27FC236}">
                <a16:creationId xmlns:a16="http://schemas.microsoft.com/office/drawing/2014/main" id="{10AFC7B3-9413-FCB4-F784-B28FF4926ED2}"/>
              </a:ext>
            </a:extLst>
          </p:cNvPr>
          <p:cNvCxnSpPr>
            <a:cxnSpLocks/>
            <a:stCxn id="3" idx="0"/>
            <a:endCxn id="11" idx="2"/>
          </p:cNvCxnSpPr>
          <p:nvPr/>
        </p:nvCxnSpPr>
        <p:spPr>
          <a:xfrm flipH="1" flipV="1">
            <a:off x="4963263" y="1882878"/>
            <a:ext cx="2095627" cy="71250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669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IV. REGRESSION MODEL: USING AIC METHOD</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44</a:t>
            </a:fld>
            <a:endParaRPr lang="en-US"/>
          </a:p>
        </p:txBody>
      </p:sp>
      <p:grpSp>
        <p:nvGrpSpPr>
          <p:cNvPr id="5" name="Group 4">
            <a:extLst>
              <a:ext uri="{FF2B5EF4-FFF2-40B4-BE49-F238E27FC236}">
                <a16:creationId xmlns:a16="http://schemas.microsoft.com/office/drawing/2014/main" id="{8C4172D4-6EAF-36A2-3BE3-EA3DB4EB00EA}"/>
              </a:ext>
            </a:extLst>
          </p:cNvPr>
          <p:cNvGrpSpPr/>
          <p:nvPr/>
        </p:nvGrpSpPr>
        <p:grpSpPr>
          <a:xfrm>
            <a:off x="2289838" y="2585911"/>
            <a:ext cx="9022820" cy="1118855"/>
            <a:chOff x="272044" y="2866030"/>
            <a:chExt cx="11647912" cy="1125940"/>
          </a:xfrm>
        </p:grpSpPr>
        <p:sp>
          <p:nvSpPr>
            <p:cNvPr id="6" name="Rectangle: Rounded Corners 5">
              <a:extLst>
                <a:ext uri="{FF2B5EF4-FFF2-40B4-BE49-F238E27FC236}">
                  <a16:creationId xmlns:a16="http://schemas.microsoft.com/office/drawing/2014/main" id="{3D9E98E8-8CD8-A63F-604E-758FE375C0B8}"/>
                </a:ext>
              </a:extLst>
            </p:cNvPr>
            <p:cNvSpPr/>
            <p:nvPr/>
          </p:nvSpPr>
          <p:spPr>
            <a:xfrm>
              <a:off x="272044" y="2866030"/>
              <a:ext cx="11647912" cy="112594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200"/>
            </a:p>
          </p:txBody>
        </p:sp>
        <p:sp>
          <p:nvSpPr>
            <p:cNvPr id="7" name="Text Box 2">
              <a:extLst>
                <a:ext uri="{FF2B5EF4-FFF2-40B4-BE49-F238E27FC236}">
                  <a16:creationId xmlns:a16="http://schemas.microsoft.com/office/drawing/2014/main" id="{9BE115D5-FAED-1392-B2BE-690A7274B98F}"/>
                </a:ext>
              </a:extLst>
            </p:cNvPr>
            <p:cNvSpPr txBox="1">
              <a:spLocks noChangeArrowheads="1"/>
            </p:cNvSpPr>
            <p:nvPr/>
          </p:nvSpPr>
          <p:spPr bwMode="auto">
            <a:xfrm>
              <a:off x="576778" y="2938227"/>
              <a:ext cx="11042890" cy="991074"/>
            </a:xfrm>
            <a:prstGeom prst="rect">
              <a:avLst/>
            </a:prstGeom>
            <a:solidFill>
              <a:schemeClr val="bg1"/>
            </a:solidFill>
            <a:ln w="9525">
              <a:solidFill>
                <a:schemeClr val="bg1"/>
              </a:solidFill>
              <a:miter lim="800000"/>
              <a:headEnd/>
              <a:tailEnd/>
            </a:ln>
          </p:spPr>
          <p:txBody>
            <a:bodyPr rot="0" vert="horz" wrap="square" lIns="91440" tIns="45720" rIns="91440" bIns="45720" anchor="t" anchorCtr="0">
              <a:noAutofit/>
            </a:bodyPr>
            <a:lstStyle/>
            <a:p>
              <a:pPr algn="ctr">
                <a:lnSpc>
                  <a:spcPct val="115000"/>
                </a:lnSpc>
                <a:spcAft>
                  <a:spcPts val="800"/>
                </a:spcAft>
              </a:pPr>
              <a:r>
                <a:rPr lang="en-US" sz="2400" b="1" kern="100">
                  <a:effectLst/>
                  <a:latin typeface="Times New Roman" panose="02020603050405020304" pitchFamily="18" charset="0"/>
                  <a:ea typeface="DengXian" panose="02010600030101010101" pitchFamily="2" charset="-122"/>
                  <a:cs typeface="Arial" panose="020B0604020202020204" pitchFamily="34" charset="0"/>
                </a:rPr>
                <a:t>d2_log</a:t>
              </a:r>
              <a:r>
                <a:rPr lang="en-US" sz="2400" kern="100">
                  <a:effectLst/>
                  <a:latin typeface="Times New Roman" panose="02020603050405020304" pitchFamily="18" charset="0"/>
                  <a:ea typeface="DengXian" panose="02010600030101010101" pitchFamily="2" charset="-122"/>
                  <a:cs typeface="Arial" panose="020B0604020202020204" pitchFamily="34" charset="0"/>
                </a:rPr>
                <a:t> = </a:t>
              </a:r>
              <a:r>
                <a:rPr lang="en-US" sz="2400">
                  <a:effectLst/>
                  <a:latin typeface="Times New Roman" panose="02020603050405020304" pitchFamily="18" charset="0"/>
                  <a:ea typeface="DengXian" panose="02010600030101010101" pitchFamily="2" charset="-122"/>
                </a:rPr>
                <a:t>24.958 - 0.882* b8 - 0.773* e6 - 0.814* h1 + 0.003* l4b </a:t>
              </a:r>
            </a:p>
            <a:p>
              <a:pPr algn="ctr">
                <a:lnSpc>
                  <a:spcPct val="115000"/>
                </a:lnSpc>
                <a:spcAft>
                  <a:spcPts val="800"/>
                </a:spcAft>
              </a:pPr>
              <a:r>
                <a:rPr lang="en-US" sz="2400">
                  <a:effectLst/>
                  <a:latin typeface="Times New Roman" panose="02020603050405020304" pitchFamily="18" charset="0"/>
                  <a:ea typeface="DengXian" panose="02010600030101010101" pitchFamily="2" charset="-122"/>
                </a:rPr>
                <a:t>+ 0.0005* l1 + 0.724* a6a + 0.012* f1 + 0.596* c36</a:t>
              </a:r>
              <a:endParaRPr lang="en-US" sz="2400" kern="100">
                <a:effectLst/>
                <a:latin typeface="Aptos" panose="020B0004020202020204" pitchFamily="34" charset="0"/>
                <a:ea typeface="DengXian" panose="02010600030101010101" pitchFamily="2" charset="-122"/>
                <a:cs typeface="Arial" panose="020B0604020202020204" pitchFamily="34" charset="0"/>
              </a:endParaRPr>
            </a:p>
          </p:txBody>
        </p:sp>
      </p:grpSp>
      <p:sp>
        <p:nvSpPr>
          <p:cNvPr id="8" name="TextBox 7">
            <a:extLst>
              <a:ext uri="{FF2B5EF4-FFF2-40B4-BE49-F238E27FC236}">
                <a16:creationId xmlns:a16="http://schemas.microsoft.com/office/drawing/2014/main" id="{80FEF519-73F4-2B7D-33AC-B495126563A0}"/>
              </a:ext>
            </a:extLst>
          </p:cNvPr>
          <p:cNvSpPr txBox="1"/>
          <p:nvPr/>
        </p:nvSpPr>
        <p:spPr>
          <a:xfrm>
            <a:off x="782091" y="2506480"/>
            <a:ext cx="3368905" cy="608500"/>
          </a:xfrm>
          <a:prstGeom prst="rect">
            <a:avLst/>
          </a:prstGeom>
          <a:noFill/>
        </p:spPr>
        <p:txBody>
          <a:bodyPr wrap="square">
            <a:spAutoFit/>
          </a:bodyPr>
          <a:lstStyle/>
          <a:p>
            <a:pPr lvl="0" algn="just">
              <a:lnSpc>
                <a:spcPct val="130000"/>
              </a:lnSpc>
              <a:spcAft>
                <a:spcPts val="800"/>
              </a:spcAft>
            </a:pPr>
            <a:r>
              <a:rPr lang="en-US" sz="2800" u="sng" kern="100">
                <a:solidFill>
                  <a:srgbClr val="C00000"/>
                </a:solidFill>
                <a:latin typeface="Times New Roman" panose="02020603050405020304" pitchFamily="18" charset="0"/>
                <a:ea typeface="DengXian" panose="02010600030101010101" pitchFamily="2" charset="-122"/>
                <a:cs typeface="Arial" panose="020B0604020202020204" pitchFamily="34" charset="0"/>
              </a:rPr>
              <a:t>Model: </a:t>
            </a:r>
            <a:endParaRPr lang="en-US" sz="2800" u="sng" kern="100">
              <a:solidFill>
                <a:srgbClr val="C00000"/>
              </a:solidFill>
              <a:effectLst/>
              <a:latin typeface="Aptos" panose="020B0004020202020204" pitchFamily="34" charset="0"/>
              <a:ea typeface="DengXian" panose="02010600030101010101" pitchFamily="2" charset="-122"/>
              <a:cs typeface="Arial" panose="020B0604020202020204" pitchFamily="34" charset="0"/>
            </a:endParaRPr>
          </a:p>
        </p:txBody>
      </p:sp>
      <p:sp>
        <p:nvSpPr>
          <p:cNvPr id="9" name="TextBox 8">
            <a:extLst>
              <a:ext uri="{FF2B5EF4-FFF2-40B4-BE49-F238E27FC236}">
                <a16:creationId xmlns:a16="http://schemas.microsoft.com/office/drawing/2014/main" id="{48B1403A-B5B7-6A86-30E2-16011CCA0243}"/>
              </a:ext>
            </a:extLst>
          </p:cNvPr>
          <p:cNvSpPr txBox="1"/>
          <p:nvPr/>
        </p:nvSpPr>
        <p:spPr>
          <a:xfrm>
            <a:off x="1753021" y="4486921"/>
            <a:ext cx="9559637" cy="1302921"/>
          </a:xfrm>
          <a:prstGeom prst="rect">
            <a:avLst/>
          </a:prstGeom>
          <a:noFill/>
        </p:spPr>
        <p:txBody>
          <a:bodyPr wrap="square">
            <a:spAutoFit/>
          </a:bodyPr>
          <a:lstStyle/>
          <a:p>
            <a:pPr marL="342900" lvl="0" indent="-342900" algn="just">
              <a:spcAft>
                <a:spcPts val="800"/>
              </a:spcAft>
              <a:buFont typeface="Symbol" panose="05050102010706020507" pitchFamily="18" charset="2"/>
              <a:buChar char=""/>
            </a:pPr>
            <a:r>
              <a:rPr lang="en-US" sz="2400" kern="100">
                <a:effectLst/>
                <a:latin typeface="Times New Roman" panose="02020603050405020304" pitchFamily="18" charset="0"/>
                <a:ea typeface="DengXian" panose="02010600030101010101" pitchFamily="2" charset="-122"/>
                <a:cs typeface="Arial" panose="020B0604020202020204" pitchFamily="34" charset="0"/>
              </a:rPr>
              <a:t>Adjusted R-squared: 49.43%;  Multiple R-squared: 54.19%</a:t>
            </a:r>
          </a:p>
          <a:p>
            <a:pPr lvl="0" algn="just">
              <a:spcAft>
                <a:spcPts val="800"/>
              </a:spcAft>
            </a:pPr>
            <a:r>
              <a:rPr lang="en-US" sz="2400" kern="100">
                <a:latin typeface="Times New Roman" panose="02020603050405020304" pitchFamily="18" charset="0"/>
                <a:ea typeface="DengXian" panose="02010600030101010101" pitchFamily="2" charset="-122"/>
                <a:cs typeface="Arial" panose="020B0604020202020204" pitchFamily="34" charset="0"/>
                <a:sym typeface="Wingdings" panose="05000000000000000000" pitchFamily="2" charset="2"/>
              </a:rPr>
              <a:t> About </a:t>
            </a:r>
            <a:r>
              <a:rPr lang="en-US" sz="2400" kern="100">
                <a:effectLst/>
                <a:latin typeface="Times New Roman" panose="02020603050405020304" pitchFamily="18" charset="0"/>
                <a:ea typeface="DengXian" panose="02010600030101010101" pitchFamily="2" charset="-122"/>
                <a:cs typeface="Arial" panose="020B0604020202020204" pitchFamily="34" charset="0"/>
              </a:rPr>
              <a:t>49.84% of the variation of the dependent variable is explained by the independent variables in the regression model</a:t>
            </a:r>
            <a:endParaRPr lang="en-US" sz="2400" kern="100">
              <a:effectLst/>
              <a:latin typeface="Aptos" panose="020B0004020202020204" pitchFamily="34" charset="0"/>
              <a:ea typeface="DengXian" panose="02010600030101010101" pitchFamily="2" charset="-122"/>
              <a:cs typeface="Arial" panose="020B0604020202020204" pitchFamily="34" charset="0"/>
            </a:endParaRPr>
          </a:p>
        </p:txBody>
      </p:sp>
      <p:sp>
        <p:nvSpPr>
          <p:cNvPr id="3" name="Oval 2">
            <a:extLst>
              <a:ext uri="{FF2B5EF4-FFF2-40B4-BE49-F238E27FC236}">
                <a16:creationId xmlns:a16="http://schemas.microsoft.com/office/drawing/2014/main" id="{37689EEA-1F37-3C65-1A3A-3E3FAA04C54E}"/>
              </a:ext>
            </a:extLst>
          </p:cNvPr>
          <p:cNvSpPr/>
          <p:nvPr/>
        </p:nvSpPr>
        <p:spPr>
          <a:xfrm>
            <a:off x="7730835" y="2595380"/>
            <a:ext cx="1593273" cy="670774"/>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72CF6F93-A260-C39D-2612-DA8D7380F15D}"/>
              </a:ext>
            </a:extLst>
          </p:cNvPr>
          <p:cNvSpPr/>
          <p:nvPr/>
        </p:nvSpPr>
        <p:spPr>
          <a:xfrm>
            <a:off x="1281290" y="1003920"/>
            <a:ext cx="7363946" cy="878958"/>
          </a:xfrm>
          <a:prstGeom prst="roundRect">
            <a:avLst>
              <a:gd name="adj" fmla="val 2079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kern="100">
                <a:latin typeface="Times New Roman" panose="02020603050405020304" pitchFamily="18" charset="0"/>
                <a:ea typeface="DengXian" panose="02010600030101010101" pitchFamily="2" charset="-122"/>
                <a:cs typeface="Arial" panose="020B0604020202020204" pitchFamily="34" charset="0"/>
              </a:rPr>
              <a:t>I</a:t>
            </a:r>
            <a:r>
              <a:rPr lang="en-US" sz="2000" kern="100">
                <a:effectLst/>
                <a:latin typeface="Times New Roman" panose="02020603050405020304" pitchFamily="18" charset="0"/>
                <a:ea typeface="DengXian" panose="02010600030101010101" pitchFamily="2" charset="-122"/>
                <a:cs typeface="Arial" panose="020B0604020202020204" pitchFamily="34" charset="0"/>
              </a:rPr>
              <a:t>f establishments introduce new products/services over last 3 years, there will be a rise by 0.841 in the logarithm total annua sales</a:t>
            </a:r>
            <a:endParaRPr lang="en-US" sz="2000">
              <a:solidFill>
                <a:schemeClr val="bg1"/>
              </a:solidFill>
            </a:endParaRPr>
          </a:p>
        </p:txBody>
      </p:sp>
      <p:cxnSp>
        <p:nvCxnSpPr>
          <p:cNvPr id="13" name="Straight Arrow Connector 12">
            <a:extLst>
              <a:ext uri="{FF2B5EF4-FFF2-40B4-BE49-F238E27FC236}">
                <a16:creationId xmlns:a16="http://schemas.microsoft.com/office/drawing/2014/main" id="{10AFC7B3-9413-FCB4-F784-B28FF4926ED2}"/>
              </a:ext>
            </a:extLst>
          </p:cNvPr>
          <p:cNvCxnSpPr>
            <a:cxnSpLocks/>
            <a:stCxn id="3" idx="1"/>
            <a:endCxn id="11" idx="2"/>
          </p:cNvCxnSpPr>
          <p:nvPr/>
        </p:nvCxnSpPr>
        <p:spPr>
          <a:xfrm flipH="1" flipV="1">
            <a:off x="4963263" y="1882878"/>
            <a:ext cx="3000901" cy="81073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412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IV. REGRESSION MODEL: USING AIC METHOD</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45</a:t>
            </a:fld>
            <a:endParaRPr lang="en-US"/>
          </a:p>
        </p:txBody>
      </p:sp>
      <p:grpSp>
        <p:nvGrpSpPr>
          <p:cNvPr id="5" name="Group 4">
            <a:extLst>
              <a:ext uri="{FF2B5EF4-FFF2-40B4-BE49-F238E27FC236}">
                <a16:creationId xmlns:a16="http://schemas.microsoft.com/office/drawing/2014/main" id="{8C4172D4-6EAF-36A2-3BE3-EA3DB4EB00EA}"/>
              </a:ext>
            </a:extLst>
          </p:cNvPr>
          <p:cNvGrpSpPr/>
          <p:nvPr/>
        </p:nvGrpSpPr>
        <p:grpSpPr>
          <a:xfrm>
            <a:off x="2289838" y="2585911"/>
            <a:ext cx="9022820" cy="1118855"/>
            <a:chOff x="272044" y="2866030"/>
            <a:chExt cx="11647912" cy="1125940"/>
          </a:xfrm>
        </p:grpSpPr>
        <p:sp>
          <p:nvSpPr>
            <p:cNvPr id="6" name="Rectangle: Rounded Corners 5">
              <a:extLst>
                <a:ext uri="{FF2B5EF4-FFF2-40B4-BE49-F238E27FC236}">
                  <a16:creationId xmlns:a16="http://schemas.microsoft.com/office/drawing/2014/main" id="{3D9E98E8-8CD8-A63F-604E-758FE375C0B8}"/>
                </a:ext>
              </a:extLst>
            </p:cNvPr>
            <p:cNvSpPr/>
            <p:nvPr/>
          </p:nvSpPr>
          <p:spPr>
            <a:xfrm>
              <a:off x="272044" y="2866030"/>
              <a:ext cx="11647912" cy="112594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200"/>
            </a:p>
          </p:txBody>
        </p:sp>
        <p:sp>
          <p:nvSpPr>
            <p:cNvPr id="7" name="Text Box 2">
              <a:extLst>
                <a:ext uri="{FF2B5EF4-FFF2-40B4-BE49-F238E27FC236}">
                  <a16:creationId xmlns:a16="http://schemas.microsoft.com/office/drawing/2014/main" id="{9BE115D5-FAED-1392-B2BE-690A7274B98F}"/>
                </a:ext>
              </a:extLst>
            </p:cNvPr>
            <p:cNvSpPr txBox="1">
              <a:spLocks noChangeArrowheads="1"/>
            </p:cNvSpPr>
            <p:nvPr/>
          </p:nvSpPr>
          <p:spPr bwMode="auto">
            <a:xfrm>
              <a:off x="576778" y="2938227"/>
              <a:ext cx="11042890" cy="991074"/>
            </a:xfrm>
            <a:prstGeom prst="rect">
              <a:avLst/>
            </a:prstGeom>
            <a:solidFill>
              <a:schemeClr val="bg1"/>
            </a:solidFill>
            <a:ln w="9525">
              <a:solidFill>
                <a:schemeClr val="bg1"/>
              </a:solidFill>
              <a:miter lim="800000"/>
              <a:headEnd/>
              <a:tailEnd/>
            </a:ln>
          </p:spPr>
          <p:txBody>
            <a:bodyPr rot="0" vert="horz" wrap="square" lIns="91440" tIns="45720" rIns="91440" bIns="45720" anchor="t" anchorCtr="0">
              <a:noAutofit/>
            </a:bodyPr>
            <a:lstStyle/>
            <a:p>
              <a:pPr algn="ctr">
                <a:lnSpc>
                  <a:spcPct val="115000"/>
                </a:lnSpc>
                <a:spcAft>
                  <a:spcPts val="800"/>
                </a:spcAft>
              </a:pPr>
              <a:r>
                <a:rPr lang="en-US" sz="2400" b="1" kern="100">
                  <a:effectLst/>
                  <a:latin typeface="Times New Roman" panose="02020603050405020304" pitchFamily="18" charset="0"/>
                  <a:ea typeface="DengXian" panose="02010600030101010101" pitchFamily="2" charset="-122"/>
                  <a:cs typeface="Arial" panose="020B0604020202020204" pitchFamily="34" charset="0"/>
                </a:rPr>
                <a:t>d2_log</a:t>
              </a:r>
              <a:r>
                <a:rPr lang="en-US" sz="2400" kern="100">
                  <a:effectLst/>
                  <a:latin typeface="Times New Roman" panose="02020603050405020304" pitchFamily="18" charset="0"/>
                  <a:ea typeface="DengXian" panose="02010600030101010101" pitchFamily="2" charset="-122"/>
                  <a:cs typeface="Arial" panose="020B0604020202020204" pitchFamily="34" charset="0"/>
                </a:rPr>
                <a:t> = </a:t>
              </a:r>
              <a:r>
                <a:rPr lang="en-US" sz="2400">
                  <a:effectLst/>
                  <a:latin typeface="Times New Roman" panose="02020603050405020304" pitchFamily="18" charset="0"/>
                  <a:ea typeface="DengXian" panose="02010600030101010101" pitchFamily="2" charset="-122"/>
                </a:rPr>
                <a:t>24.958 - 0.882* b8 - 0.773* e6 - 0.814* h1 + 0.003* l4b </a:t>
              </a:r>
            </a:p>
            <a:p>
              <a:pPr algn="ctr">
                <a:lnSpc>
                  <a:spcPct val="115000"/>
                </a:lnSpc>
                <a:spcAft>
                  <a:spcPts val="800"/>
                </a:spcAft>
              </a:pPr>
              <a:r>
                <a:rPr lang="en-US" sz="2400">
                  <a:effectLst/>
                  <a:latin typeface="Times New Roman" panose="02020603050405020304" pitchFamily="18" charset="0"/>
                  <a:ea typeface="DengXian" panose="02010600030101010101" pitchFamily="2" charset="-122"/>
                </a:rPr>
                <a:t>+ 0.0005* l1 + 0.724* a6a + 0.012* f1 + 0.596* c36</a:t>
              </a:r>
              <a:endParaRPr lang="en-US" sz="2400" kern="100">
                <a:effectLst/>
                <a:latin typeface="Aptos" panose="020B0004020202020204" pitchFamily="34" charset="0"/>
                <a:ea typeface="DengXian" panose="02010600030101010101" pitchFamily="2" charset="-122"/>
                <a:cs typeface="Arial" panose="020B0604020202020204" pitchFamily="34" charset="0"/>
              </a:endParaRPr>
            </a:p>
          </p:txBody>
        </p:sp>
      </p:grpSp>
      <p:sp>
        <p:nvSpPr>
          <p:cNvPr id="8" name="TextBox 7">
            <a:extLst>
              <a:ext uri="{FF2B5EF4-FFF2-40B4-BE49-F238E27FC236}">
                <a16:creationId xmlns:a16="http://schemas.microsoft.com/office/drawing/2014/main" id="{80FEF519-73F4-2B7D-33AC-B495126563A0}"/>
              </a:ext>
            </a:extLst>
          </p:cNvPr>
          <p:cNvSpPr txBox="1"/>
          <p:nvPr/>
        </p:nvSpPr>
        <p:spPr>
          <a:xfrm>
            <a:off x="782091" y="2506480"/>
            <a:ext cx="3368905" cy="608500"/>
          </a:xfrm>
          <a:prstGeom prst="rect">
            <a:avLst/>
          </a:prstGeom>
          <a:noFill/>
        </p:spPr>
        <p:txBody>
          <a:bodyPr wrap="square">
            <a:spAutoFit/>
          </a:bodyPr>
          <a:lstStyle/>
          <a:p>
            <a:pPr lvl="0" algn="just">
              <a:lnSpc>
                <a:spcPct val="130000"/>
              </a:lnSpc>
              <a:spcAft>
                <a:spcPts val="800"/>
              </a:spcAft>
            </a:pPr>
            <a:r>
              <a:rPr lang="en-US" sz="2800" u="sng" kern="100">
                <a:solidFill>
                  <a:srgbClr val="C00000"/>
                </a:solidFill>
                <a:latin typeface="Times New Roman" panose="02020603050405020304" pitchFamily="18" charset="0"/>
                <a:ea typeface="DengXian" panose="02010600030101010101" pitchFamily="2" charset="-122"/>
                <a:cs typeface="Arial" panose="020B0604020202020204" pitchFamily="34" charset="0"/>
              </a:rPr>
              <a:t>Model: </a:t>
            </a:r>
            <a:endParaRPr lang="en-US" sz="2800" u="sng" kern="100">
              <a:solidFill>
                <a:srgbClr val="C00000"/>
              </a:solidFill>
              <a:effectLst/>
              <a:latin typeface="Aptos" panose="020B0004020202020204" pitchFamily="34" charset="0"/>
              <a:ea typeface="DengXian" panose="02010600030101010101" pitchFamily="2" charset="-122"/>
              <a:cs typeface="Arial" panose="020B0604020202020204" pitchFamily="34" charset="0"/>
            </a:endParaRPr>
          </a:p>
        </p:txBody>
      </p:sp>
      <p:sp>
        <p:nvSpPr>
          <p:cNvPr id="9" name="TextBox 8">
            <a:extLst>
              <a:ext uri="{FF2B5EF4-FFF2-40B4-BE49-F238E27FC236}">
                <a16:creationId xmlns:a16="http://schemas.microsoft.com/office/drawing/2014/main" id="{48B1403A-B5B7-6A86-30E2-16011CCA0243}"/>
              </a:ext>
            </a:extLst>
          </p:cNvPr>
          <p:cNvSpPr txBox="1"/>
          <p:nvPr/>
        </p:nvSpPr>
        <p:spPr>
          <a:xfrm>
            <a:off x="1753021" y="4486921"/>
            <a:ext cx="9559637" cy="1302921"/>
          </a:xfrm>
          <a:prstGeom prst="rect">
            <a:avLst/>
          </a:prstGeom>
          <a:noFill/>
        </p:spPr>
        <p:txBody>
          <a:bodyPr wrap="square">
            <a:spAutoFit/>
          </a:bodyPr>
          <a:lstStyle/>
          <a:p>
            <a:pPr marL="342900" lvl="0" indent="-342900" algn="just">
              <a:spcAft>
                <a:spcPts val="800"/>
              </a:spcAft>
              <a:buFont typeface="Symbol" panose="05050102010706020507" pitchFamily="18" charset="2"/>
              <a:buChar char=""/>
            </a:pPr>
            <a:r>
              <a:rPr lang="en-US" sz="2400" kern="100">
                <a:effectLst/>
                <a:latin typeface="Times New Roman" panose="02020603050405020304" pitchFamily="18" charset="0"/>
                <a:ea typeface="DengXian" panose="02010600030101010101" pitchFamily="2" charset="-122"/>
                <a:cs typeface="Arial" panose="020B0604020202020204" pitchFamily="34" charset="0"/>
              </a:rPr>
              <a:t>Adjusted R-squared: 49.43%;  Multiple R-squared: 54.19%</a:t>
            </a:r>
          </a:p>
          <a:p>
            <a:pPr lvl="0" algn="just">
              <a:spcAft>
                <a:spcPts val="800"/>
              </a:spcAft>
            </a:pPr>
            <a:r>
              <a:rPr lang="en-US" sz="2400" kern="100">
                <a:latin typeface="Times New Roman" panose="02020603050405020304" pitchFamily="18" charset="0"/>
                <a:ea typeface="DengXian" panose="02010600030101010101" pitchFamily="2" charset="-122"/>
                <a:cs typeface="Arial" panose="020B0604020202020204" pitchFamily="34" charset="0"/>
                <a:sym typeface="Wingdings" panose="05000000000000000000" pitchFamily="2" charset="2"/>
              </a:rPr>
              <a:t> About </a:t>
            </a:r>
            <a:r>
              <a:rPr lang="en-US" sz="2400" kern="100">
                <a:effectLst/>
                <a:latin typeface="Times New Roman" panose="02020603050405020304" pitchFamily="18" charset="0"/>
                <a:ea typeface="DengXian" panose="02010600030101010101" pitchFamily="2" charset="-122"/>
                <a:cs typeface="Arial" panose="020B0604020202020204" pitchFamily="34" charset="0"/>
              </a:rPr>
              <a:t>49.84% of the variation of the dependent variable is explained by the independent variables in the regression model</a:t>
            </a:r>
            <a:endParaRPr lang="en-US" sz="2400" kern="100">
              <a:effectLst/>
              <a:latin typeface="Aptos" panose="020B0004020202020204" pitchFamily="34" charset="0"/>
              <a:ea typeface="DengXian" panose="02010600030101010101" pitchFamily="2" charset="-122"/>
              <a:cs typeface="Arial" panose="020B0604020202020204" pitchFamily="34" charset="0"/>
            </a:endParaRPr>
          </a:p>
        </p:txBody>
      </p:sp>
      <p:sp>
        <p:nvSpPr>
          <p:cNvPr id="3" name="Oval 2">
            <a:extLst>
              <a:ext uri="{FF2B5EF4-FFF2-40B4-BE49-F238E27FC236}">
                <a16:creationId xmlns:a16="http://schemas.microsoft.com/office/drawing/2014/main" id="{37689EEA-1F37-3C65-1A3A-3E3FAA04C54E}"/>
              </a:ext>
            </a:extLst>
          </p:cNvPr>
          <p:cNvSpPr/>
          <p:nvPr/>
        </p:nvSpPr>
        <p:spPr>
          <a:xfrm>
            <a:off x="9254836" y="2595380"/>
            <a:ext cx="1690253" cy="670774"/>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72CF6F93-A260-C39D-2612-DA8D7380F15D}"/>
              </a:ext>
            </a:extLst>
          </p:cNvPr>
          <p:cNvSpPr/>
          <p:nvPr/>
        </p:nvSpPr>
        <p:spPr>
          <a:xfrm>
            <a:off x="3685309" y="1003920"/>
            <a:ext cx="7829633" cy="878958"/>
          </a:xfrm>
          <a:prstGeom prst="roundRect">
            <a:avLst>
              <a:gd name="adj" fmla="val 2079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kern="100">
                <a:latin typeface="Times New Roman" panose="02020603050405020304" pitchFamily="18" charset="0"/>
                <a:ea typeface="DengXian" panose="02010600030101010101" pitchFamily="2" charset="-122"/>
                <a:cs typeface="Arial" panose="020B0604020202020204" pitchFamily="34" charset="0"/>
              </a:rPr>
              <a:t>A</a:t>
            </a:r>
            <a:r>
              <a:rPr lang="en-US" sz="2000" kern="100">
                <a:effectLst/>
                <a:latin typeface="Times New Roman" panose="02020603050405020304" pitchFamily="18" charset="0"/>
                <a:ea typeface="DengXian" panose="02010600030101010101" pitchFamily="2" charset="-122"/>
                <a:cs typeface="Arial" panose="020B0604020202020204" pitchFamily="34" charset="0"/>
              </a:rPr>
              <a:t>n increase by a person in the number of permanent, full-time low-skilled production workers, the logarithm of total annual sales rises by 0.003</a:t>
            </a:r>
            <a:endParaRPr lang="en-US" sz="2000">
              <a:solidFill>
                <a:schemeClr val="bg1"/>
              </a:solidFill>
            </a:endParaRPr>
          </a:p>
        </p:txBody>
      </p:sp>
      <p:cxnSp>
        <p:nvCxnSpPr>
          <p:cNvPr id="13" name="Straight Arrow Connector 12">
            <a:extLst>
              <a:ext uri="{FF2B5EF4-FFF2-40B4-BE49-F238E27FC236}">
                <a16:creationId xmlns:a16="http://schemas.microsoft.com/office/drawing/2014/main" id="{10AFC7B3-9413-FCB4-F784-B28FF4926ED2}"/>
              </a:ext>
            </a:extLst>
          </p:cNvPr>
          <p:cNvCxnSpPr>
            <a:cxnSpLocks/>
            <a:stCxn id="3" idx="1"/>
            <a:endCxn id="11" idx="2"/>
          </p:cNvCxnSpPr>
          <p:nvPr/>
        </p:nvCxnSpPr>
        <p:spPr>
          <a:xfrm flipH="1" flipV="1">
            <a:off x="7600126" y="1882878"/>
            <a:ext cx="1902242" cy="81073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1061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IV. REGRESSION MODEL: USING AIC METHOD</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46</a:t>
            </a:fld>
            <a:endParaRPr lang="en-US"/>
          </a:p>
        </p:txBody>
      </p:sp>
      <p:grpSp>
        <p:nvGrpSpPr>
          <p:cNvPr id="5" name="Group 4">
            <a:extLst>
              <a:ext uri="{FF2B5EF4-FFF2-40B4-BE49-F238E27FC236}">
                <a16:creationId xmlns:a16="http://schemas.microsoft.com/office/drawing/2014/main" id="{8C4172D4-6EAF-36A2-3BE3-EA3DB4EB00EA}"/>
              </a:ext>
            </a:extLst>
          </p:cNvPr>
          <p:cNvGrpSpPr/>
          <p:nvPr/>
        </p:nvGrpSpPr>
        <p:grpSpPr>
          <a:xfrm>
            <a:off x="2289838" y="1128112"/>
            <a:ext cx="9022820" cy="1118855"/>
            <a:chOff x="272044" y="2866030"/>
            <a:chExt cx="11647912" cy="1125940"/>
          </a:xfrm>
        </p:grpSpPr>
        <p:sp>
          <p:nvSpPr>
            <p:cNvPr id="6" name="Rectangle: Rounded Corners 5">
              <a:extLst>
                <a:ext uri="{FF2B5EF4-FFF2-40B4-BE49-F238E27FC236}">
                  <a16:creationId xmlns:a16="http://schemas.microsoft.com/office/drawing/2014/main" id="{3D9E98E8-8CD8-A63F-604E-758FE375C0B8}"/>
                </a:ext>
              </a:extLst>
            </p:cNvPr>
            <p:cNvSpPr/>
            <p:nvPr/>
          </p:nvSpPr>
          <p:spPr>
            <a:xfrm>
              <a:off x="272044" y="2866030"/>
              <a:ext cx="11647912" cy="112594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200"/>
            </a:p>
          </p:txBody>
        </p:sp>
        <p:sp>
          <p:nvSpPr>
            <p:cNvPr id="7" name="Text Box 2">
              <a:extLst>
                <a:ext uri="{FF2B5EF4-FFF2-40B4-BE49-F238E27FC236}">
                  <a16:creationId xmlns:a16="http://schemas.microsoft.com/office/drawing/2014/main" id="{9BE115D5-FAED-1392-B2BE-690A7274B98F}"/>
                </a:ext>
              </a:extLst>
            </p:cNvPr>
            <p:cNvSpPr txBox="1">
              <a:spLocks noChangeArrowheads="1"/>
            </p:cNvSpPr>
            <p:nvPr/>
          </p:nvSpPr>
          <p:spPr bwMode="auto">
            <a:xfrm>
              <a:off x="576778" y="2938227"/>
              <a:ext cx="11042890" cy="991074"/>
            </a:xfrm>
            <a:prstGeom prst="rect">
              <a:avLst/>
            </a:prstGeom>
            <a:solidFill>
              <a:schemeClr val="bg1"/>
            </a:solidFill>
            <a:ln w="9525">
              <a:solidFill>
                <a:schemeClr val="bg1"/>
              </a:solidFill>
              <a:miter lim="800000"/>
              <a:headEnd/>
              <a:tailEnd/>
            </a:ln>
          </p:spPr>
          <p:txBody>
            <a:bodyPr rot="0" vert="horz" wrap="square" lIns="91440" tIns="45720" rIns="91440" bIns="45720" anchor="t" anchorCtr="0">
              <a:noAutofit/>
            </a:bodyPr>
            <a:lstStyle/>
            <a:p>
              <a:pPr algn="ctr">
                <a:lnSpc>
                  <a:spcPct val="115000"/>
                </a:lnSpc>
                <a:spcAft>
                  <a:spcPts val="800"/>
                </a:spcAft>
              </a:pPr>
              <a:r>
                <a:rPr lang="en-US" sz="2400" b="1" kern="100">
                  <a:effectLst/>
                  <a:latin typeface="Times New Roman" panose="02020603050405020304" pitchFamily="18" charset="0"/>
                  <a:ea typeface="DengXian" panose="02010600030101010101" pitchFamily="2" charset="-122"/>
                  <a:cs typeface="Arial" panose="020B0604020202020204" pitchFamily="34" charset="0"/>
                </a:rPr>
                <a:t>d2_log</a:t>
              </a:r>
              <a:r>
                <a:rPr lang="en-US" sz="2400" kern="100">
                  <a:effectLst/>
                  <a:latin typeface="Times New Roman" panose="02020603050405020304" pitchFamily="18" charset="0"/>
                  <a:ea typeface="DengXian" panose="02010600030101010101" pitchFamily="2" charset="-122"/>
                  <a:cs typeface="Arial" panose="020B0604020202020204" pitchFamily="34" charset="0"/>
                </a:rPr>
                <a:t> = </a:t>
              </a:r>
              <a:r>
                <a:rPr lang="en-US" sz="2400">
                  <a:effectLst/>
                  <a:latin typeface="Times New Roman" panose="02020603050405020304" pitchFamily="18" charset="0"/>
                  <a:ea typeface="DengXian" panose="02010600030101010101" pitchFamily="2" charset="-122"/>
                </a:rPr>
                <a:t>24.958 - 0.882* b8 - 0.773* e6 - 0.814* h1 + 0.003* l4b </a:t>
              </a:r>
            </a:p>
            <a:p>
              <a:pPr algn="ctr">
                <a:lnSpc>
                  <a:spcPct val="115000"/>
                </a:lnSpc>
                <a:spcAft>
                  <a:spcPts val="800"/>
                </a:spcAft>
              </a:pPr>
              <a:r>
                <a:rPr lang="en-US" sz="2400">
                  <a:effectLst/>
                  <a:latin typeface="Times New Roman" panose="02020603050405020304" pitchFamily="18" charset="0"/>
                  <a:ea typeface="DengXian" panose="02010600030101010101" pitchFamily="2" charset="-122"/>
                </a:rPr>
                <a:t>+ 0.0005* l1 + 0.724* a6a + 0.012* f1 + 0.596* c36</a:t>
              </a:r>
              <a:endParaRPr lang="en-US" sz="2400" kern="100">
                <a:effectLst/>
                <a:latin typeface="Aptos" panose="020B0004020202020204" pitchFamily="34" charset="0"/>
                <a:ea typeface="DengXian" panose="02010600030101010101" pitchFamily="2" charset="-122"/>
                <a:cs typeface="Arial" panose="020B0604020202020204" pitchFamily="34" charset="0"/>
              </a:endParaRPr>
            </a:p>
          </p:txBody>
        </p:sp>
      </p:grpSp>
      <p:sp>
        <p:nvSpPr>
          <p:cNvPr id="8" name="TextBox 7">
            <a:extLst>
              <a:ext uri="{FF2B5EF4-FFF2-40B4-BE49-F238E27FC236}">
                <a16:creationId xmlns:a16="http://schemas.microsoft.com/office/drawing/2014/main" id="{80FEF519-73F4-2B7D-33AC-B495126563A0}"/>
              </a:ext>
            </a:extLst>
          </p:cNvPr>
          <p:cNvSpPr txBox="1"/>
          <p:nvPr/>
        </p:nvSpPr>
        <p:spPr>
          <a:xfrm>
            <a:off x="782091" y="1048681"/>
            <a:ext cx="3368905" cy="608500"/>
          </a:xfrm>
          <a:prstGeom prst="rect">
            <a:avLst/>
          </a:prstGeom>
          <a:noFill/>
        </p:spPr>
        <p:txBody>
          <a:bodyPr wrap="square">
            <a:spAutoFit/>
          </a:bodyPr>
          <a:lstStyle/>
          <a:p>
            <a:pPr lvl="0" algn="just">
              <a:lnSpc>
                <a:spcPct val="130000"/>
              </a:lnSpc>
              <a:spcAft>
                <a:spcPts val="800"/>
              </a:spcAft>
            </a:pPr>
            <a:r>
              <a:rPr lang="en-US" sz="2800" u="sng" kern="100">
                <a:solidFill>
                  <a:srgbClr val="C00000"/>
                </a:solidFill>
                <a:latin typeface="Times New Roman" panose="02020603050405020304" pitchFamily="18" charset="0"/>
                <a:ea typeface="DengXian" panose="02010600030101010101" pitchFamily="2" charset="-122"/>
                <a:cs typeface="Arial" panose="020B0604020202020204" pitchFamily="34" charset="0"/>
              </a:rPr>
              <a:t>Model: </a:t>
            </a:r>
            <a:endParaRPr lang="en-US" sz="2800" u="sng" kern="100">
              <a:solidFill>
                <a:srgbClr val="C00000"/>
              </a:solidFill>
              <a:effectLst/>
              <a:latin typeface="Aptos" panose="020B0004020202020204" pitchFamily="34" charset="0"/>
              <a:ea typeface="DengXian" panose="02010600030101010101" pitchFamily="2" charset="-122"/>
              <a:cs typeface="Arial" panose="020B0604020202020204" pitchFamily="34" charset="0"/>
            </a:endParaRPr>
          </a:p>
        </p:txBody>
      </p:sp>
      <p:sp>
        <p:nvSpPr>
          <p:cNvPr id="9" name="TextBox 8">
            <a:extLst>
              <a:ext uri="{FF2B5EF4-FFF2-40B4-BE49-F238E27FC236}">
                <a16:creationId xmlns:a16="http://schemas.microsoft.com/office/drawing/2014/main" id="{48B1403A-B5B7-6A86-30E2-16011CCA0243}"/>
              </a:ext>
            </a:extLst>
          </p:cNvPr>
          <p:cNvSpPr txBox="1"/>
          <p:nvPr/>
        </p:nvSpPr>
        <p:spPr>
          <a:xfrm>
            <a:off x="1753021" y="4486921"/>
            <a:ext cx="9559637" cy="1302921"/>
          </a:xfrm>
          <a:prstGeom prst="rect">
            <a:avLst/>
          </a:prstGeom>
          <a:noFill/>
        </p:spPr>
        <p:txBody>
          <a:bodyPr wrap="square">
            <a:spAutoFit/>
          </a:bodyPr>
          <a:lstStyle/>
          <a:p>
            <a:pPr marL="342900" lvl="0" indent="-342900" algn="just">
              <a:spcAft>
                <a:spcPts val="800"/>
              </a:spcAft>
              <a:buFont typeface="Symbol" panose="05050102010706020507" pitchFamily="18" charset="2"/>
              <a:buChar char=""/>
            </a:pPr>
            <a:r>
              <a:rPr lang="en-US" sz="2400" kern="100">
                <a:effectLst/>
                <a:latin typeface="Times New Roman" panose="02020603050405020304" pitchFamily="18" charset="0"/>
                <a:ea typeface="DengXian" panose="02010600030101010101" pitchFamily="2" charset="-122"/>
                <a:cs typeface="Arial" panose="020B0604020202020204" pitchFamily="34" charset="0"/>
              </a:rPr>
              <a:t>Adjusted R-squared: 49.43%;  Multiple R-squared: 54.19%</a:t>
            </a:r>
          </a:p>
          <a:p>
            <a:pPr lvl="0" algn="just">
              <a:spcAft>
                <a:spcPts val="800"/>
              </a:spcAft>
            </a:pPr>
            <a:r>
              <a:rPr lang="en-US" sz="2400" kern="100">
                <a:latin typeface="Times New Roman" panose="02020603050405020304" pitchFamily="18" charset="0"/>
                <a:ea typeface="DengXian" panose="02010600030101010101" pitchFamily="2" charset="-122"/>
                <a:cs typeface="Arial" panose="020B0604020202020204" pitchFamily="34" charset="0"/>
                <a:sym typeface="Wingdings" panose="05000000000000000000" pitchFamily="2" charset="2"/>
              </a:rPr>
              <a:t> About </a:t>
            </a:r>
            <a:r>
              <a:rPr lang="en-US" sz="2400" kern="100">
                <a:effectLst/>
                <a:latin typeface="Times New Roman" panose="02020603050405020304" pitchFamily="18" charset="0"/>
                <a:ea typeface="DengXian" panose="02010600030101010101" pitchFamily="2" charset="-122"/>
                <a:cs typeface="Arial" panose="020B0604020202020204" pitchFamily="34" charset="0"/>
              </a:rPr>
              <a:t>49.84% of the variation of the dependent variable is explained by the independent variables in the regression model</a:t>
            </a:r>
            <a:endParaRPr lang="en-US" sz="2400" kern="100">
              <a:effectLst/>
              <a:latin typeface="Aptos" panose="020B0004020202020204" pitchFamily="34" charset="0"/>
              <a:ea typeface="DengXian" panose="02010600030101010101" pitchFamily="2" charset="-122"/>
              <a:cs typeface="Arial" panose="020B0604020202020204" pitchFamily="34" charset="0"/>
            </a:endParaRPr>
          </a:p>
        </p:txBody>
      </p:sp>
      <p:sp>
        <p:nvSpPr>
          <p:cNvPr id="3" name="Oval 2">
            <a:extLst>
              <a:ext uri="{FF2B5EF4-FFF2-40B4-BE49-F238E27FC236}">
                <a16:creationId xmlns:a16="http://schemas.microsoft.com/office/drawing/2014/main" id="{37689EEA-1F37-3C65-1A3A-3E3FAA04C54E}"/>
              </a:ext>
            </a:extLst>
          </p:cNvPr>
          <p:cNvSpPr/>
          <p:nvPr/>
        </p:nvSpPr>
        <p:spPr>
          <a:xfrm>
            <a:off x="3569635" y="1629471"/>
            <a:ext cx="1690253" cy="670774"/>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72CF6F93-A260-C39D-2612-DA8D7380F15D}"/>
              </a:ext>
            </a:extLst>
          </p:cNvPr>
          <p:cNvSpPr/>
          <p:nvPr/>
        </p:nvSpPr>
        <p:spPr>
          <a:xfrm>
            <a:off x="2040985" y="2811397"/>
            <a:ext cx="7829633" cy="878958"/>
          </a:xfrm>
          <a:prstGeom prst="roundRect">
            <a:avLst>
              <a:gd name="adj" fmla="val 2079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kern="100">
                <a:latin typeface="Times New Roman" panose="02020603050405020304" pitchFamily="18" charset="0"/>
                <a:ea typeface="DengXian" panose="02010600030101010101" pitchFamily="2" charset="-122"/>
                <a:cs typeface="Arial" panose="020B0604020202020204" pitchFamily="34" charset="0"/>
              </a:rPr>
              <a:t>I</a:t>
            </a:r>
            <a:r>
              <a:rPr lang="en-US" sz="2000" kern="100">
                <a:effectLst/>
                <a:latin typeface="Times New Roman" panose="02020603050405020304" pitchFamily="18" charset="0"/>
                <a:ea typeface="DengXian" panose="02010600030101010101" pitchFamily="2" charset="-122"/>
                <a:cs typeface="Arial" panose="020B0604020202020204" pitchFamily="34" charset="0"/>
              </a:rPr>
              <a:t>f the number of permanent, full-time employees at end of last FY increases by 1 person, the logarithm of total annual sales rises by 0.0005</a:t>
            </a:r>
            <a:endParaRPr lang="en-US" sz="2000">
              <a:solidFill>
                <a:schemeClr val="bg1"/>
              </a:solidFill>
            </a:endParaRPr>
          </a:p>
        </p:txBody>
      </p:sp>
      <p:cxnSp>
        <p:nvCxnSpPr>
          <p:cNvPr id="13" name="Straight Arrow Connector 12">
            <a:extLst>
              <a:ext uri="{FF2B5EF4-FFF2-40B4-BE49-F238E27FC236}">
                <a16:creationId xmlns:a16="http://schemas.microsoft.com/office/drawing/2014/main" id="{10AFC7B3-9413-FCB4-F784-B28FF4926ED2}"/>
              </a:ext>
            </a:extLst>
          </p:cNvPr>
          <p:cNvCxnSpPr>
            <a:cxnSpLocks/>
            <a:stCxn id="3" idx="4"/>
            <a:endCxn id="11" idx="0"/>
          </p:cNvCxnSpPr>
          <p:nvPr/>
        </p:nvCxnSpPr>
        <p:spPr>
          <a:xfrm>
            <a:off x="4414762" y="2300245"/>
            <a:ext cx="1541040" cy="51115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450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IV. REGRESSION MODEL: USING AIC METHOD</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47</a:t>
            </a:fld>
            <a:endParaRPr lang="en-US"/>
          </a:p>
        </p:txBody>
      </p:sp>
      <p:grpSp>
        <p:nvGrpSpPr>
          <p:cNvPr id="5" name="Group 4">
            <a:extLst>
              <a:ext uri="{FF2B5EF4-FFF2-40B4-BE49-F238E27FC236}">
                <a16:creationId xmlns:a16="http://schemas.microsoft.com/office/drawing/2014/main" id="{8C4172D4-6EAF-36A2-3BE3-EA3DB4EB00EA}"/>
              </a:ext>
            </a:extLst>
          </p:cNvPr>
          <p:cNvGrpSpPr/>
          <p:nvPr/>
        </p:nvGrpSpPr>
        <p:grpSpPr>
          <a:xfrm>
            <a:off x="2289838" y="1128112"/>
            <a:ext cx="9022820" cy="1118855"/>
            <a:chOff x="272044" y="2866030"/>
            <a:chExt cx="11647912" cy="1125940"/>
          </a:xfrm>
        </p:grpSpPr>
        <p:sp>
          <p:nvSpPr>
            <p:cNvPr id="6" name="Rectangle: Rounded Corners 5">
              <a:extLst>
                <a:ext uri="{FF2B5EF4-FFF2-40B4-BE49-F238E27FC236}">
                  <a16:creationId xmlns:a16="http://schemas.microsoft.com/office/drawing/2014/main" id="{3D9E98E8-8CD8-A63F-604E-758FE375C0B8}"/>
                </a:ext>
              </a:extLst>
            </p:cNvPr>
            <p:cNvSpPr/>
            <p:nvPr/>
          </p:nvSpPr>
          <p:spPr>
            <a:xfrm>
              <a:off x="272044" y="2866030"/>
              <a:ext cx="11647912" cy="112594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200"/>
            </a:p>
          </p:txBody>
        </p:sp>
        <p:sp>
          <p:nvSpPr>
            <p:cNvPr id="7" name="Text Box 2">
              <a:extLst>
                <a:ext uri="{FF2B5EF4-FFF2-40B4-BE49-F238E27FC236}">
                  <a16:creationId xmlns:a16="http://schemas.microsoft.com/office/drawing/2014/main" id="{9BE115D5-FAED-1392-B2BE-690A7274B98F}"/>
                </a:ext>
              </a:extLst>
            </p:cNvPr>
            <p:cNvSpPr txBox="1">
              <a:spLocks noChangeArrowheads="1"/>
            </p:cNvSpPr>
            <p:nvPr/>
          </p:nvSpPr>
          <p:spPr bwMode="auto">
            <a:xfrm>
              <a:off x="576778" y="2938227"/>
              <a:ext cx="11042890" cy="991074"/>
            </a:xfrm>
            <a:prstGeom prst="rect">
              <a:avLst/>
            </a:prstGeom>
            <a:solidFill>
              <a:schemeClr val="bg1"/>
            </a:solidFill>
            <a:ln w="9525">
              <a:solidFill>
                <a:schemeClr val="bg1"/>
              </a:solidFill>
              <a:miter lim="800000"/>
              <a:headEnd/>
              <a:tailEnd/>
            </a:ln>
          </p:spPr>
          <p:txBody>
            <a:bodyPr rot="0" vert="horz" wrap="square" lIns="91440" tIns="45720" rIns="91440" bIns="45720" anchor="t" anchorCtr="0">
              <a:noAutofit/>
            </a:bodyPr>
            <a:lstStyle/>
            <a:p>
              <a:pPr algn="ctr">
                <a:lnSpc>
                  <a:spcPct val="115000"/>
                </a:lnSpc>
                <a:spcAft>
                  <a:spcPts val="800"/>
                </a:spcAft>
              </a:pPr>
              <a:r>
                <a:rPr lang="en-US" sz="2400" b="1" kern="100">
                  <a:effectLst/>
                  <a:latin typeface="Times New Roman" panose="02020603050405020304" pitchFamily="18" charset="0"/>
                  <a:ea typeface="DengXian" panose="02010600030101010101" pitchFamily="2" charset="-122"/>
                  <a:cs typeface="Arial" panose="020B0604020202020204" pitchFamily="34" charset="0"/>
                </a:rPr>
                <a:t>d2_log</a:t>
              </a:r>
              <a:r>
                <a:rPr lang="en-US" sz="2400" kern="100">
                  <a:effectLst/>
                  <a:latin typeface="Times New Roman" panose="02020603050405020304" pitchFamily="18" charset="0"/>
                  <a:ea typeface="DengXian" panose="02010600030101010101" pitchFamily="2" charset="-122"/>
                  <a:cs typeface="Arial" panose="020B0604020202020204" pitchFamily="34" charset="0"/>
                </a:rPr>
                <a:t> = </a:t>
              </a:r>
              <a:r>
                <a:rPr lang="en-US" sz="2400">
                  <a:effectLst/>
                  <a:latin typeface="Times New Roman" panose="02020603050405020304" pitchFamily="18" charset="0"/>
                  <a:ea typeface="DengXian" panose="02010600030101010101" pitchFamily="2" charset="-122"/>
                </a:rPr>
                <a:t>24.958 - 0.882* b8 - 0.773* e6 - 0.814* h1 + 0.003* l4b </a:t>
              </a:r>
            </a:p>
            <a:p>
              <a:pPr algn="ctr">
                <a:lnSpc>
                  <a:spcPct val="115000"/>
                </a:lnSpc>
                <a:spcAft>
                  <a:spcPts val="800"/>
                </a:spcAft>
              </a:pPr>
              <a:r>
                <a:rPr lang="en-US" sz="2400">
                  <a:effectLst/>
                  <a:latin typeface="Times New Roman" panose="02020603050405020304" pitchFamily="18" charset="0"/>
                  <a:ea typeface="DengXian" panose="02010600030101010101" pitchFamily="2" charset="-122"/>
                </a:rPr>
                <a:t>+ 0.0005* l1 + 0.724* a6a + 0.012* f1 + 0.596* c36</a:t>
              </a:r>
              <a:endParaRPr lang="en-US" sz="2400" kern="100">
                <a:effectLst/>
                <a:latin typeface="Aptos" panose="020B0004020202020204" pitchFamily="34" charset="0"/>
                <a:ea typeface="DengXian" panose="02010600030101010101" pitchFamily="2" charset="-122"/>
                <a:cs typeface="Arial" panose="020B0604020202020204" pitchFamily="34" charset="0"/>
              </a:endParaRPr>
            </a:p>
          </p:txBody>
        </p:sp>
      </p:grpSp>
      <p:sp>
        <p:nvSpPr>
          <p:cNvPr id="8" name="TextBox 7">
            <a:extLst>
              <a:ext uri="{FF2B5EF4-FFF2-40B4-BE49-F238E27FC236}">
                <a16:creationId xmlns:a16="http://schemas.microsoft.com/office/drawing/2014/main" id="{80FEF519-73F4-2B7D-33AC-B495126563A0}"/>
              </a:ext>
            </a:extLst>
          </p:cNvPr>
          <p:cNvSpPr txBox="1"/>
          <p:nvPr/>
        </p:nvSpPr>
        <p:spPr>
          <a:xfrm>
            <a:off x="782091" y="1048681"/>
            <a:ext cx="3368905" cy="608500"/>
          </a:xfrm>
          <a:prstGeom prst="rect">
            <a:avLst/>
          </a:prstGeom>
          <a:noFill/>
        </p:spPr>
        <p:txBody>
          <a:bodyPr wrap="square">
            <a:spAutoFit/>
          </a:bodyPr>
          <a:lstStyle/>
          <a:p>
            <a:pPr lvl="0" algn="just">
              <a:lnSpc>
                <a:spcPct val="130000"/>
              </a:lnSpc>
              <a:spcAft>
                <a:spcPts val="800"/>
              </a:spcAft>
            </a:pPr>
            <a:r>
              <a:rPr lang="en-US" sz="2800" u="sng" kern="100">
                <a:solidFill>
                  <a:srgbClr val="C00000"/>
                </a:solidFill>
                <a:latin typeface="Times New Roman" panose="02020603050405020304" pitchFamily="18" charset="0"/>
                <a:ea typeface="DengXian" panose="02010600030101010101" pitchFamily="2" charset="-122"/>
                <a:cs typeface="Arial" panose="020B0604020202020204" pitchFamily="34" charset="0"/>
              </a:rPr>
              <a:t>Model: </a:t>
            </a:r>
            <a:endParaRPr lang="en-US" sz="2800" u="sng" kern="100">
              <a:solidFill>
                <a:srgbClr val="C00000"/>
              </a:solidFill>
              <a:effectLst/>
              <a:latin typeface="Aptos" panose="020B0004020202020204" pitchFamily="34" charset="0"/>
              <a:ea typeface="DengXian" panose="02010600030101010101" pitchFamily="2" charset="-122"/>
              <a:cs typeface="Arial" panose="020B0604020202020204" pitchFamily="34" charset="0"/>
            </a:endParaRPr>
          </a:p>
        </p:txBody>
      </p:sp>
      <p:sp>
        <p:nvSpPr>
          <p:cNvPr id="9" name="TextBox 8">
            <a:extLst>
              <a:ext uri="{FF2B5EF4-FFF2-40B4-BE49-F238E27FC236}">
                <a16:creationId xmlns:a16="http://schemas.microsoft.com/office/drawing/2014/main" id="{48B1403A-B5B7-6A86-30E2-16011CCA0243}"/>
              </a:ext>
            </a:extLst>
          </p:cNvPr>
          <p:cNvSpPr txBox="1"/>
          <p:nvPr/>
        </p:nvSpPr>
        <p:spPr>
          <a:xfrm>
            <a:off x="1753021" y="4467607"/>
            <a:ext cx="9559637" cy="1302921"/>
          </a:xfrm>
          <a:prstGeom prst="rect">
            <a:avLst/>
          </a:prstGeom>
          <a:noFill/>
        </p:spPr>
        <p:txBody>
          <a:bodyPr wrap="square">
            <a:spAutoFit/>
          </a:bodyPr>
          <a:lstStyle/>
          <a:p>
            <a:pPr marL="342900" lvl="0" indent="-342900" algn="just">
              <a:spcAft>
                <a:spcPts val="800"/>
              </a:spcAft>
              <a:buFont typeface="Symbol" panose="05050102010706020507" pitchFamily="18" charset="2"/>
              <a:buChar char=""/>
            </a:pPr>
            <a:r>
              <a:rPr lang="en-US" sz="2400" kern="100">
                <a:effectLst/>
                <a:latin typeface="Times New Roman" panose="02020603050405020304" pitchFamily="18" charset="0"/>
                <a:ea typeface="DengXian" panose="02010600030101010101" pitchFamily="2" charset="-122"/>
                <a:cs typeface="Arial" panose="020B0604020202020204" pitchFamily="34" charset="0"/>
              </a:rPr>
              <a:t>Adjusted R-squared: 49.43%;  Multiple R-squared: 54.19%</a:t>
            </a:r>
          </a:p>
          <a:p>
            <a:pPr lvl="0" algn="just">
              <a:spcAft>
                <a:spcPts val="800"/>
              </a:spcAft>
            </a:pPr>
            <a:r>
              <a:rPr lang="en-US" sz="2400" kern="100">
                <a:latin typeface="Times New Roman" panose="02020603050405020304" pitchFamily="18" charset="0"/>
                <a:ea typeface="DengXian" panose="02010600030101010101" pitchFamily="2" charset="-122"/>
                <a:cs typeface="Arial" panose="020B0604020202020204" pitchFamily="34" charset="0"/>
                <a:sym typeface="Wingdings" panose="05000000000000000000" pitchFamily="2" charset="2"/>
              </a:rPr>
              <a:t> About </a:t>
            </a:r>
            <a:r>
              <a:rPr lang="en-US" sz="2400" kern="100">
                <a:effectLst/>
                <a:latin typeface="Times New Roman" panose="02020603050405020304" pitchFamily="18" charset="0"/>
                <a:ea typeface="DengXian" panose="02010600030101010101" pitchFamily="2" charset="-122"/>
                <a:cs typeface="Arial" panose="020B0604020202020204" pitchFamily="34" charset="0"/>
              </a:rPr>
              <a:t>49.84% of the variation of the dependent variable is explained by the independent variables in the regression model</a:t>
            </a:r>
            <a:endParaRPr lang="en-US" sz="2400" kern="100">
              <a:effectLst/>
              <a:latin typeface="Aptos" panose="020B0004020202020204" pitchFamily="34" charset="0"/>
              <a:ea typeface="DengXian" panose="02010600030101010101" pitchFamily="2" charset="-122"/>
              <a:cs typeface="Arial" panose="020B0604020202020204" pitchFamily="34" charset="0"/>
            </a:endParaRPr>
          </a:p>
        </p:txBody>
      </p:sp>
      <p:sp>
        <p:nvSpPr>
          <p:cNvPr id="3" name="Oval 2">
            <a:extLst>
              <a:ext uri="{FF2B5EF4-FFF2-40B4-BE49-F238E27FC236}">
                <a16:creationId xmlns:a16="http://schemas.microsoft.com/office/drawing/2014/main" id="{37689EEA-1F37-3C65-1A3A-3E3FAA04C54E}"/>
              </a:ext>
            </a:extLst>
          </p:cNvPr>
          <p:cNvSpPr/>
          <p:nvPr/>
        </p:nvSpPr>
        <p:spPr>
          <a:xfrm>
            <a:off x="5196447" y="1629471"/>
            <a:ext cx="1690253" cy="670774"/>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72CF6F93-A260-C39D-2612-DA8D7380F15D}"/>
              </a:ext>
            </a:extLst>
          </p:cNvPr>
          <p:cNvSpPr/>
          <p:nvPr/>
        </p:nvSpPr>
        <p:spPr>
          <a:xfrm>
            <a:off x="2040985" y="2811397"/>
            <a:ext cx="7829633" cy="670774"/>
          </a:xfrm>
          <a:prstGeom prst="roundRect">
            <a:avLst>
              <a:gd name="adj" fmla="val 2079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kern="100">
                <a:latin typeface="Times New Roman" panose="02020603050405020304" pitchFamily="18" charset="0"/>
                <a:ea typeface="DengXian" panose="02010600030101010101" pitchFamily="2" charset="-122"/>
                <a:cs typeface="Arial" panose="020B0604020202020204" pitchFamily="34" charset="0"/>
              </a:rPr>
              <a:t>T</a:t>
            </a:r>
            <a:r>
              <a:rPr lang="en-US" sz="2000" kern="100">
                <a:effectLst/>
                <a:latin typeface="Times New Roman" panose="02020603050405020304" pitchFamily="18" charset="0"/>
                <a:ea typeface="DengXian" panose="02010600030101010101" pitchFamily="2" charset="-122"/>
                <a:cs typeface="Arial" panose="020B0604020202020204" pitchFamily="34" charset="0"/>
              </a:rPr>
              <a:t>he larger the companies are, the higher revenue earned by the companies</a:t>
            </a:r>
            <a:endParaRPr lang="en-US" sz="2000">
              <a:solidFill>
                <a:schemeClr val="bg1"/>
              </a:solidFill>
            </a:endParaRPr>
          </a:p>
        </p:txBody>
      </p:sp>
      <p:cxnSp>
        <p:nvCxnSpPr>
          <p:cNvPr id="13" name="Straight Arrow Connector 12">
            <a:extLst>
              <a:ext uri="{FF2B5EF4-FFF2-40B4-BE49-F238E27FC236}">
                <a16:creationId xmlns:a16="http://schemas.microsoft.com/office/drawing/2014/main" id="{10AFC7B3-9413-FCB4-F784-B28FF4926ED2}"/>
              </a:ext>
            </a:extLst>
          </p:cNvPr>
          <p:cNvCxnSpPr>
            <a:cxnSpLocks/>
            <a:stCxn id="3" idx="4"/>
            <a:endCxn id="11" idx="0"/>
          </p:cNvCxnSpPr>
          <p:nvPr/>
        </p:nvCxnSpPr>
        <p:spPr>
          <a:xfrm flipH="1">
            <a:off x="5955802" y="2300245"/>
            <a:ext cx="85772" cy="51115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293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IV. REGRESSION MODEL: USING AIC METHOD</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48</a:t>
            </a:fld>
            <a:endParaRPr lang="en-US"/>
          </a:p>
        </p:txBody>
      </p:sp>
      <p:grpSp>
        <p:nvGrpSpPr>
          <p:cNvPr id="5" name="Group 4">
            <a:extLst>
              <a:ext uri="{FF2B5EF4-FFF2-40B4-BE49-F238E27FC236}">
                <a16:creationId xmlns:a16="http://schemas.microsoft.com/office/drawing/2014/main" id="{8C4172D4-6EAF-36A2-3BE3-EA3DB4EB00EA}"/>
              </a:ext>
            </a:extLst>
          </p:cNvPr>
          <p:cNvGrpSpPr/>
          <p:nvPr/>
        </p:nvGrpSpPr>
        <p:grpSpPr>
          <a:xfrm>
            <a:off x="2289838" y="1128112"/>
            <a:ext cx="9022820" cy="1118855"/>
            <a:chOff x="272044" y="2866030"/>
            <a:chExt cx="11647912" cy="1125940"/>
          </a:xfrm>
        </p:grpSpPr>
        <p:sp>
          <p:nvSpPr>
            <p:cNvPr id="6" name="Rectangle: Rounded Corners 5">
              <a:extLst>
                <a:ext uri="{FF2B5EF4-FFF2-40B4-BE49-F238E27FC236}">
                  <a16:creationId xmlns:a16="http://schemas.microsoft.com/office/drawing/2014/main" id="{3D9E98E8-8CD8-A63F-604E-758FE375C0B8}"/>
                </a:ext>
              </a:extLst>
            </p:cNvPr>
            <p:cNvSpPr/>
            <p:nvPr/>
          </p:nvSpPr>
          <p:spPr>
            <a:xfrm>
              <a:off x="272044" y="2866030"/>
              <a:ext cx="11647912" cy="112594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200"/>
            </a:p>
          </p:txBody>
        </p:sp>
        <p:sp>
          <p:nvSpPr>
            <p:cNvPr id="7" name="Text Box 2">
              <a:extLst>
                <a:ext uri="{FF2B5EF4-FFF2-40B4-BE49-F238E27FC236}">
                  <a16:creationId xmlns:a16="http://schemas.microsoft.com/office/drawing/2014/main" id="{9BE115D5-FAED-1392-B2BE-690A7274B98F}"/>
                </a:ext>
              </a:extLst>
            </p:cNvPr>
            <p:cNvSpPr txBox="1">
              <a:spLocks noChangeArrowheads="1"/>
            </p:cNvSpPr>
            <p:nvPr/>
          </p:nvSpPr>
          <p:spPr bwMode="auto">
            <a:xfrm>
              <a:off x="576778" y="2938227"/>
              <a:ext cx="11042890" cy="991074"/>
            </a:xfrm>
            <a:prstGeom prst="rect">
              <a:avLst/>
            </a:prstGeom>
            <a:solidFill>
              <a:schemeClr val="bg1"/>
            </a:solidFill>
            <a:ln w="9525">
              <a:solidFill>
                <a:schemeClr val="bg1"/>
              </a:solidFill>
              <a:miter lim="800000"/>
              <a:headEnd/>
              <a:tailEnd/>
            </a:ln>
          </p:spPr>
          <p:txBody>
            <a:bodyPr rot="0" vert="horz" wrap="square" lIns="91440" tIns="45720" rIns="91440" bIns="45720" anchor="t" anchorCtr="0">
              <a:noAutofit/>
            </a:bodyPr>
            <a:lstStyle/>
            <a:p>
              <a:pPr algn="ctr">
                <a:lnSpc>
                  <a:spcPct val="115000"/>
                </a:lnSpc>
                <a:spcAft>
                  <a:spcPts val="800"/>
                </a:spcAft>
              </a:pPr>
              <a:r>
                <a:rPr lang="en-US" sz="2400" b="1" kern="100">
                  <a:effectLst/>
                  <a:latin typeface="Times New Roman" panose="02020603050405020304" pitchFamily="18" charset="0"/>
                  <a:ea typeface="DengXian" panose="02010600030101010101" pitchFamily="2" charset="-122"/>
                  <a:cs typeface="Arial" panose="020B0604020202020204" pitchFamily="34" charset="0"/>
                </a:rPr>
                <a:t>d2_log</a:t>
              </a:r>
              <a:r>
                <a:rPr lang="en-US" sz="2400" kern="100">
                  <a:effectLst/>
                  <a:latin typeface="Times New Roman" panose="02020603050405020304" pitchFamily="18" charset="0"/>
                  <a:ea typeface="DengXian" panose="02010600030101010101" pitchFamily="2" charset="-122"/>
                  <a:cs typeface="Arial" panose="020B0604020202020204" pitchFamily="34" charset="0"/>
                </a:rPr>
                <a:t> = </a:t>
              </a:r>
              <a:r>
                <a:rPr lang="en-US" sz="2400">
                  <a:effectLst/>
                  <a:latin typeface="Times New Roman" panose="02020603050405020304" pitchFamily="18" charset="0"/>
                  <a:ea typeface="DengXian" panose="02010600030101010101" pitchFamily="2" charset="-122"/>
                </a:rPr>
                <a:t>24.958 - 0.882* b8 - 0.773* e6 - 0.814* h1 + 0.003* l4b </a:t>
              </a:r>
            </a:p>
            <a:p>
              <a:pPr algn="ctr">
                <a:lnSpc>
                  <a:spcPct val="115000"/>
                </a:lnSpc>
                <a:spcAft>
                  <a:spcPts val="800"/>
                </a:spcAft>
              </a:pPr>
              <a:r>
                <a:rPr lang="en-US" sz="2400">
                  <a:effectLst/>
                  <a:latin typeface="Times New Roman" panose="02020603050405020304" pitchFamily="18" charset="0"/>
                  <a:ea typeface="DengXian" panose="02010600030101010101" pitchFamily="2" charset="-122"/>
                </a:rPr>
                <a:t>+ 0.0005* l1 + 0.724* a6a + 0.012* f1 + 0.596* c36</a:t>
              </a:r>
              <a:endParaRPr lang="en-US" sz="2400" kern="100">
                <a:effectLst/>
                <a:latin typeface="Aptos" panose="020B0004020202020204" pitchFamily="34" charset="0"/>
                <a:ea typeface="DengXian" panose="02010600030101010101" pitchFamily="2" charset="-122"/>
                <a:cs typeface="Arial" panose="020B0604020202020204" pitchFamily="34" charset="0"/>
              </a:endParaRPr>
            </a:p>
          </p:txBody>
        </p:sp>
      </p:grpSp>
      <p:sp>
        <p:nvSpPr>
          <p:cNvPr id="8" name="TextBox 7">
            <a:extLst>
              <a:ext uri="{FF2B5EF4-FFF2-40B4-BE49-F238E27FC236}">
                <a16:creationId xmlns:a16="http://schemas.microsoft.com/office/drawing/2014/main" id="{80FEF519-73F4-2B7D-33AC-B495126563A0}"/>
              </a:ext>
            </a:extLst>
          </p:cNvPr>
          <p:cNvSpPr txBox="1"/>
          <p:nvPr/>
        </p:nvSpPr>
        <p:spPr>
          <a:xfrm>
            <a:off x="782091" y="1048681"/>
            <a:ext cx="3368905" cy="608500"/>
          </a:xfrm>
          <a:prstGeom prst="rect">
            <a:avLst/>
          </a:prstGeom>
          <a:noFill/>
        </p:spPr>
        <p:txBody>
          <a:bodyPr wrap="square">
            <a:spAutoFit/>
          </a:bodyPr>
          <a:lstStyle/>
          <a:p>
            <a:pPr lvl="0" algn="just">
              <a:lnSpc>
                <a:spcPct val="130000"/>
              </a:lnSpc>
              <a:spcAft>
                <a:spcPts val="800"/>
              </a:spcAft>
            </a:pPr>
            <a:r>
              <a:rPr lang="en-US" sz="2800" u="sng" kern="100">
                <a:solidFill>
                  <a:srgbClr val="C00000"/>
                </a:solidFill>
                <a:latin typeface="Times New Roman" panose="02020603050405020304" pitchFamily="18" charset="0"/>
                <a:ea typeface="DengXian" panose="02010600030101010101" pitchFamily="2" charset="-122"/>
                <a:cs typeface="Arial" panose="020B0604020202020204" pitchFamily="34" charset="0"/>
              </a:rPr>
              <a:t>Model: </a:t>
            </a:r>
            <a:endParaRPr lang="en-US" sz="2800" u="sng" kern="100">
              <a:solidFill>
                <a:srgbClr val="C00000"/>
              </a:solidFill>
              <a:effectLst/>
              <a:latin typeface="Aptos" panose="020B0004020202020204" pitchFamily="34" charset="0"/>
              <a:ea typeface="DengXian" panose="02010600030101010101" pitchFamily="2" charset="-122"/>
              <a:cs typeface="Arial" panose="020B0604020202020204" pitchFamily="34" charset="0"/>
            </a:endParaRPr>
          </a:p>
        </p:txBody>
      </p:sp>
      <p:sp>
        <p:nvSpPr>
          <p:cNvPr id="9" name="TextBox 8">
            <a:extLst>
              <a:ext uri="{FF2B5EF4-FFF2-40B4-BE49-F238E27FC236}">
                <a16:creationId xmlns:a16="http://schemas.microsoft.com/office/drawing/2014/main" id="{48B1403A-B5B7-6A86-30E2-16011CCA0243}"/>
              </a:ext>
            </a:extLst>
          </p:cNvPr>
          <p:cNvSpPr txBox="1"/>
          <p:nvPr/>
        </p:nvSpPr>
        <p:spPr>
          <a:xfrm>
            <a:off x="1753021" y="4486921"/>
            <a:ext cx="9559637" cy="1302921"/>
          </a:xfrm>
          <a:prstGeom prst="rect">
            <a:avLst/>
          </a:prstGeom>
          <a:noFill/>
        </p:spPr>
        <p:txBody>
          <a:bodyPr wrap="square">
            <a:spAutoFit/>
          </a:bodyPr>
          <a:lstStyle/>
          <a:p>
            <a:pPr marL="342900" lvl="0" indent="-342900" algn="just">
              <a:spcAft>
                <a:spcPts val="800"/>
              </a:spcAft>
              <a:buFont typeface="Symbol" panose="05050102010706020507" pitchFamily="18" charset="2"/>
              <a:buChar char=""/>
            </a:pPr>
            <a:r>
              <a:rPr lang="en-US" sz="2400" kern="100">
                <a:effectLst/>
                <a:latin typeface="Times New Roman" panose="02020603050405020304" pitchFamily="18" charset="0"/>
                <a:ea typeface="DengXian" panose="02010600030101010101" pitchFamily="2" charset="-122"/>
                <a:cs typeface="Arial" panose="020B0604020202020204" pitchFamily="34" charset="0"/>
              </a:rPr>
              <a:t>Adjusted R-squared: 49.43%;  Multiple R-squared: 54.19%</a:t>
            </a:r>
          </a:p>
          <a:p>
            <a:pPr lvl="0" algn="just">
              <a:spcAft>
                <a:spcPts val="800"/>
              </a:spcAft>
            </a:pPr>
            <a:r>
              <a:rPr lang="en-US" sz="2400" kern="100">
                <a:latin typeface="Times New Roman" panose="02020603050405020304" pitchFamily="18" charset="0"/>
                <a:ea typeface="DengXian" panose="02010600030101010101" pitchFamily="2" charset="-122"/>
                <a:cs typeface="Arial" panose="020B0604020202020204" pitchFamily="34" charset="0"/>
                <a:sym typeface="Wingdings" panose="05000000000000000000" pitchFamily="2" charset="2"/>
              </a:rPr>
              <a:t> About </a:t>
            </a:r>
            <a:r>
              <a:rPr lang="en-US" sz="2400" kern="100">
                <a:effectLst/>
                <a:latin typeface="Times New Roman" panose="02020603050405020304" pitchFamily="18" charset="0"/>
                <a:ea typeface="DengXian" panose="02010600030101010101" pitchFamily="2" charset="-122"/>
                <a:cs typeface="Arial" panose="020B0604020202020204" pitchFamily="34" charset="0"/>
              </a:rPr>
              <a:t>49.84% of the variation of the dependent variable is explained by the independent variables in the regression model</a:t>
            </a:r>
            <a:endParaRPr lang="en-US" sz="2400" kern="100">
              <a:effectLst/>
              <a:latin typeface="Aptos" panose="020B0004020202020204" pitchFamily="34" charset="0"/>
              <a:ea typeface="DengXian" panose="02010600030101010101" pitchFamily="2" charset="-122"/>
              <a:cs typeface="Arial" panose="020B0604020202020204" pitchFamily="34" charset="0"/>
            </a:endParaRPr>
          </a:p>
        </p:txBody>
      </p:sp>
      <p:sp>
        <p:nvSpPr>
          <p:cNvPr id="3" name="Oval 2">
            <a:extLst>
              <a:ext uri="{FF2B5EF4-FFF2-40B4-BE49-F238E27FC236}">
                <a16:creationId xmlns:a16="http://schemas.microsoft.com/office/drawing/2014/main" id="{37689EEA-1F37-3C65-1A3A-3E3FAA04C54E}"/>
              </a:ext>
            </a:extLst>
          </p:cNvPr>
          <p:cNvSpPr/>
          <p:nvPr/>
        </p:nvSpPr>
        <p:spPr>
          <a:xfrm>
            <a:off x="6770394" y="1629471"/>
            <a:ext cx="1690253" cy="670774"/>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72CF6F93-A260-C39D-2612-DA8D7380F15D}"/>
              </a:ext>
            </a:extLst>
          </p:cNvPr>
          <p:cNvSpPr/>
          <p:nvPr/>
        </p:nvSpPr>
        <p:spPr>
          <a:xfrm>
            <a:off x="3934692" y="2811397"/>
            <a:ext cx="6461076" cy="878958"/>
          </a:xfrm>
          <a:prstGeom prst="roundRect">
            <a:avLst>
              <a:gd name="adj" fmla="val 2079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kern="100">
                <a:latin typeface="Times New Roman" panose="02020603050405020304" pitchFamily="18" charset="0"/>
                <a:ea typeface="DengXian" panose="02010600030101010101" pitchFamily="2" charset="-122"/>
                <a:cs typeface="Arial" panose="020B0604020202020204" pitchFamily="34" charset="0"/>
              </a:rPr>
              <a:t>I</a:t>
            </a:r>
            <a:r>
              <a:rPr lang="en-US" sz="2000" kern="100">
                <a:effectLst/>
                <a:latin typeface="Times New Roman" panose="02020603050405020304" pitchFamily="18" charset="0"/>
                <a:ea typeface="DengXian" panose="02010600030101010101" pitchFamily="2" charset="-122"/>
                <a:cs typeface="Arial" panose="020B0604020202020204" pitchFamily="34" charset="0"/>
              </a:rPr>
              <a:t>f establishments increase the capacity ultilization by 1%, the logarithm of total annual revenue increases by 0.012</a:t>
            </a:r>
            <a:endParaRPr lang="en-US" sz="2000">
              <a:solidFill>
                <a:schemeClr val="bg1"/>
              </a:solidFill>
            </a:endParaRPr>
          </a:p>
        </p:txBody>
      </p:sp>
      <p:cxnSp>
        <p:nvCxnSpPr>
          <p:cNvPr id="13" name="Straight Arrow Connector 12">
            <a:extLst>
              <a:ext uri="{FF2B5EF4-FFF2-40B4-BE49-F238E27FC236}">
                <a16:creationId xmlns:a16="http://schemas.microsoft.com/office/drawing/2014/main" id="{10AFC7B3-9413-FCB4-F784-B28FF4926ED2}"/>
              </a:ext>
            </a:extLst>
          </p:cNvPr>
          <p:cNvCxnSpPr>
            <a:cxnSpLocks/>
            <a:stCxn id="3" idx="4"/>
            <a:endCxn id="11" idx="0"/>
          </p:cNvCxnSpPr>
          <p:nvPr/>
        </p:nvCxnSpPr>
        <p:spPr>
          <a:xfrm flipH="1">
            <a:off x="7165230" y="2300245"/>
            <a:ext cx="450291" cy="51115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7058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IV. REGRESSION MODEL: USING AIC METHOD</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49</a:t>
            </a:fld>
            <a:endParaRPr lang="en-US"/>
          </a:p>
        </p:txBody>
      </p:sp>
      <p:grpSp>
        <p:nvGrpSpPr>
          <p:cNvPr id="5" name="Group 4">
            <a:extLst>
              <a:ext uri="{FF2B5EF4-FFF2-40B4-BE49-F238E27FC236}">
                <a16:creationId xmlns:a16="http://schemas.microsoft.com/office/drawing/2014/main" id="{8C4172D4-6EAF-36A2-3BE3-EA3DB4EB00EA}"/>
              </a:ext>
            </a:extLst>
          </p:cNvPr>
          <p:cNvGrpSpPr/>
          <p:nvPr/>
        </p:nvGrpSpPr>
        <p:grpSpPr>
          <a:xfrm>
            <a:off x="2289838" y="1128112"/>
            <a:ext cx="9022820" cy="1118855"/>
            <a:chOff x="272044" y="2866030"/>
            <a:chExt cx="11647912" cy="1125940"/>
          </a:xfrm>
        </p:grpSpPr>
        <p:sp>
          <p:nvSpPr>
            <p:cNvPr id="6" name="Rectangle: Rounded Corners 5">
              <a:extLst>
                <a:ext uri="{FF2B5EF4-FFF2-40B4-BE49-F238E27FC236}">
                  <a16:creationId xmlns:a16="http://schemas.microsoft.com/office/drawing/2014/main" id="{3D9E98E8-8CD8-A63F-604E-758FE375C0B8}"/>
                </a:ext>
              </a:extLst>
            </p:cNvPr>
            <p:cNvSpPr/>
            <p:nvPr/>
          </p:nvSpPr>
          <p:spPr>
            <a:xfrm>
              <a:off x="272044" y="2866030"/>
              <a:ext cx="11647912" cy="112594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3200"/>
            </a:p>
          </p:txBody>
        </p:sp>
        <p:sp>
          <p:nvSpPr>
            <p:cNvPr id="7" name="Text Box 2">
              <a:extLst>
                <a:ext uri="{FF2B5EF4-FFF2-40B4-BE49-F238E27FC236}">
                  <a16:creationId xmlns:a16="http://schemas.microsoft.com/office/drawing/2014/main" id="{9BE115D5-FAED-1392-B2BE-690A7274B98F}"/>
                </a:ext>
              </a:extLst>
            </p:cNvPr>
            <p:cNvSpPr txBox="1">
              <a:spLocks noChangeArrowheads="1"/>
            </p:cNvSpPr>
            <p:nvPr/>
          </p:nvSpPr>
          <p:spPr bwMode="auto">
            <a:xfrm>
              <a:off x="576778" y="2938227"/>
              <a:ext cx="11042890" cy="991074"/>
            </a:xfrm>
            <a:prstGeom prst="rect">
              <a:avLst/>
            </a:prstGeom>
            <a:solidFill>
              <a:schemeClr val="bg1"/>
            </a:solidFill>
            <a:ln w="9525">
              <a:solidFill>
                <a:schemeClr val="bg1"/>
              </a:solidFill>
              <a:miter lim="800000"/>
              <a:headEnd/>
              <a:tailEnd/>
            </a:ln>
          </p:spPr>
          <p:txBody>
            <a:bodyPr rot="0" vert="horz" wrap="square" lIns="91440" tIns="45720" rIns="91440" bIns="45720" anchor="t" anchorCtr="0">
              <a:noAutofit/>
            </a:bodyPr>
            <a:lstStyle/>
            <a:p>
              <a:pPr algn="ctr">
                <a:lnSpc>
                  <a:spcPct val="115000"/>
                </a:lnSpc>
                <a:spcAft>
                  <a:spcPts val="800"/>
                </a:spcAft>
              </a:pPr>
              <a:r>
                <a:rPr lang="en-US" sz="2400" b="1" kern="100">
                  <a:effectLst/>
                  <a:latin typeface="Times New Roman" panose="02020603050405020304" pitchFamily="18" charset="0"/>
                  <a:ea typeface="DengXian" panose="02010600030101010101" pitchFamily="2" charset="-122"/>
                  <a:cs typeface="Arial" panose="020B0604020202020204" pitchFamily="34" charset="0"/>
                </a:rPr>
                <a:t>d2_log</a:t>
              </a:r>
              <a:r>
                <a:rPr lang="en-US" sz="2400" kern="100">
                  <a:effectLst/>
                  <a:latin typeface="Times New Roman" panose="02020603050405020304" pitchFamily="18" charset="0"/>
                  <a:ea typeface="DengXian" panose="02010600030101010101" pitchFamily="2" charset="-122"/>
                  <a:cs typeface="Arial" panose="020B0604020202020204" pitchFamily="34" charset="0"/>
                </a:rPr>
                <a:t> = </a:t>
              </a:r>
              <a:r>
                <a:rPr lang="en-US" sz="2400">
                  <a:effectLst/>
                  <a:latin typeface="Times New Roman" panose="02020603050405020304" pitchFamily="18" charset="0"/>
                  <a:ea typeface="DengXian" panose="02010600030101010101" pitchFamily="2" charset="-122"/>
                </a:rPr>
                <a:t>24.958 - 0.882* b8 - 0.773* e6 - 0.814* h1 + 0.003* l4b </a:t>
              </a:r>
            </a:p>
            <a:p>
              <a:pPr algn="ctr">
                <a:lnSpc>
                  <a:spcPct val="115000"/>
                </a:lnSpc>
                <a:spcAft>
                  <a:spcPts val="800"/>
                </a:spcAft>
              </a:pPr>
              <a:r>
                <a:rPr lang="en-US" sz="2400">
                  <a:effectLst/>
                  <a:latin typeface="Times New Roman" panose="02020603050405020304" pitchFamily="18" charset="0"/>
                  <a:ea typeface="DengXian" panose="02010600030101010101" pitchFamily="2" charset="-122"/>
                </a:rPr>
                <a:t>+ 0.0005* l1 + 0.724* a6a + 0.012* f1 + 0.596* c36</a:t>
              </a:r>
              <a:endParaRPr lang="en-US" sz="2400" kern="100">
                <a:effectLst/>
                <a:latin typeface="Aptos" panose="020B0004020202020204" pitchFamily="34" charset="0"/>
                <a:ea typeface="DengXian" panose="02010600030101010101" pitchFamily="2" charset="-122"/>
                <a:cs typeface="Arial" panose="020B0604020202020204" pitchFamily="34" charset="0"/>
              </a:endParaRPr>
            </a:p>
          </p:txBody>
        </p:sp>
      </p:grpSp>
      <p:sp>
        <p:nvSpPr>
          <p:cNvPr id="8" name="TextBox 7">
            <a:extLst>
              <a:ext uri="{FF2B5EF4-FFF2-40B4-BE49-F238E27FC236}">
                <a16:creationId xmlns:a16="http://schemas.microsoft.com/office/drawing/2014/main" id="{80FEF519-73F4-2B7D-33AC-B495126563A0}"/>
              </a:ext>
            </a:extLst>
          </p:cNvPr>
          <p:cNvSpPr txBox="1"/>
          <p:nvPr/>
        </p:nvSpPr>
        <p:spPr>
          <a:xfrm>
            <a:off x="782091" y="1048681"/>
            <a:ext cx="3368905" cy="608500"/>
          </a:xfrm>
          <a:prstGeom prst="rect">
            <a:avLst/>
          </a:prstGeom>
          <a:noFill/>
        </p:spPr>
        <p:txBody>
          <a:bodyPr wrap="square">
            <a:spAutoFit/>
          </a:bodyPr>
          <a:lstStyle/>
          <a:p>
            <a:pPr lvl="0" algn="just">
              <a:lnSpc>
                <a:spcPct val="130000"/>
              </a:lnSpc>
              <a:spcAft>
                <a:spcPts val="800"/>
              </a:spcAft>
            </a:pPr>
            <a:r>
              <a:rPr lang="en-US" sz="2800" u="sng" kern="100">
                <a:solidFill>
                  <a:srgbClr val="C00000"/>
                </a:solidFill>
                <a:latin typeface="Times New Roman" panose="02020603050405020304" pitchFamily="18" charset="0"/>
                <a:ea typeface="DengXian" panose="02010600030101010101" pitchFamily="2" charset="-122"/>
                <a:cs typeface="Arial" panose="020B0604020202020204" pitchFamily="34" charset="0"/>
              </a:rPr>
              <a:t>Model: </a:t>
            </a:r>
            <a:endParaRPr lang="en-US" sz="2800" u="sng" kern="100">
              <a:solidFill>
                <a:srgbClr val="C00000"/>
              </a:solidFill>
              <a:effectLst/>
              <a:latin typeface="Aptos" panose="020B0004020202020204" pitchFamily="34" charset="0"/>
              <a:ea typeface="DengXian" panose="02010600030101010101" pitchFamily="2" charset="-122"/>
              <a:cs typeface="Arial" panose="020B0604020202020204" pitchFamily="34" charset="0"/>
            </a:endParaRPr>
          </a:p>
        </p:txBody>
      </p:sp>
      <p:sp>
        <p:nvSpPr>
          <p:cNvPr id="9" name="TextBox 8">
            <a:extLst>
              <a:ext uri="{FF2B5EF4-FFF2-40B4-BE49-F238E27FC236}">
                <a16:creationId xmlns:a16="http://schemas.microsoft.com/office/drawing/2014/main" id="{48B1403A-B5B7-6A86-30E2-16011CCA0243}"/>
              </a:ext>
            </a:extLst>
          </p:cNvPr>
          <p:cNvSpPr txBox="1"/>
          <p:nvPr/>
        </p:nvSpPr>
        <p:spPr>
          <a:xfrm>
            <a:off x="1753021" y="4486921"/>
            <a:ext cx="9559637" cy="1302921"/>
          </a:xfrm>
          <a:prstGeom prst="rect">
            <a:avLst/>
          </a:prstGeom>
          <a:noFill/>
        </p:spPr>
        <p:txBody>
          <a:bodyPr wrap="square">
            <a:spAutoFit/>
          </a:bodyPr>
          <a:lstStyle/>
          <a:p>
            <a:pPr marL="342900" lvl="0" indent="-342900" algn="just">
              <a:spcAft>
                <a:spcPts val="800"/>
              </a:spcAft>
              <a:buFont typeface="Symbol" panose="05050102010706020507" pitchFamily="18" charset="2"/>
              <a:buChar char=""/>
            </a:pPr>
            <a:r>
              <a:rPr lang="en-US" sz="2400" kern="100">
                <a:effectLst/>
                <a:latin typeface="Times New Roman" panose="02020603050405020304" pitchFamily="18" charset="0"/>
                <a:ea typeface="DengXian" panose="02010600030101010101" pitchFamily="2" charset="-122"/>
                <a:cs typeface="Arial" panose="020B0604020202020204" pitchFamily="34" charset="0"/>
              </a:rPr>
              <a:t>Adjusted R-squared: 49.43%;  Multiple R-squared: 54.19%</a:t>
            </a:r>
          </a:p>
          <a:p>
            <a:pPr lvl="0" algn="just">
              <a:spcAft>
                <a:spcPts val="800"/>
              </a:spcAft>
            </a:pPr>
            <a:r>
              <a:rPr lang="en-US" sz="2400" kern="100">
                <a:latin typeface="Times New Roman" panose="02020603050405020304" pitchFamily="18" charset="0"/>
                <a:ea typeface="DengXian" panose="02010600030101010101" pitchFamily="2" charset="-122"/>
                <a:cs typeface="Arial" panose="020B0604020202020204" pitchFamily="34" charset="0"/>
                <a:sym typeface="Wingdings" panose="05000000000000000000" pitchFamily="2" charset="2"/>
              </a:rPr>
              <a:t> About </a:t>
            </a:r>
            <a:r>
              <a:rPr lang="en-US" sz="2400" kern="100">
                <a:effectLst/>
                <a:latin typeface="Times New Roman" panose="02020603050405020304" pitchFamily="18" charset="0"/>
                <a:ea typeface="DengXian" panose="02010600030101010101" pitchFamily="2" charset="-122"/>
                <a:cs typeface="Arial" panose="020B0604020202020204" pitchFamily="34" charset="0"/>
              </a:rPr>
              <a:t>49.84% of the variation of the dependent variable is explained by the independent variables in the regression model</a:t>
            </a:r>
            <a:endParaRPr lang="en-US" sz="2400" kern="100">
              <a:effectLst/>
              <a:latin typeface="Aptos" panose="020B0004020202020204" pitchFamily="34" charset="0"/>
              <a:ea typeface="DengXian" panose="02010600030101010101" pitchFamily="2" charset="-122"/>
              <a:cs typeface="Arial" panose="020B0604020202020204" pitchFamily="34" charset="0"/>
            </a:endParaRPr>
          </a:p>
        </p:txBody>
      </p:sp>
      <p:sp>
        <p:nvSpPr>
          <p:cNvPr id="3" name="Oval 2">
            <a:extLst>
              <a:ext uri="{FF2B5EF4-FFF2-40B4-BE49-F238E27FC236}">
                <a16:creationId xmlns:a16="http://schemas.microsoft.com/office/drawing/2014/main" id="{37689EEA-1F37-3C65-1A3A-3E3FAA04C54E}"/>
              </a:ext>
            </a:extLst>
          </p:cNvPr>
          <p:cNvSpPr/>
          <p:nvPr/>
        </p:nvSpPr>
        <p:spPr>
          <a:xfrm>
            <a:off x="8354292" y="1645857"/>
            <a:ext cx="1755046" cy="670774"/>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72CF6F93-A260-C39D-2612-DA8D7380F15D}"/>
              </a:ext>
            </a:extLst>
          </p:cNvPr>
          <p:cNvSpPr/>
          <p:nvPr/>
        </p:nvSpPr>
        <p:spPr>
          <a:xfrm>
            <a:off x="3745587" y="2811397"/>
            <a:ext cx="6839286" cy="878958"/>
          </a:xfrm>
          <a:prstGeom prst="roundRect">
            <a:avLst>
              <a:gd name="adj" fmla="val 2079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kern="100">
                <a:latin typeface="Times New Roman" panose="02020603050405020304" pitchFamily="18" charset="0"/>
                <a:ea typeface="DengXian" panose="02010600030101010101" pitchFamily="2" charset="-122"/>
                <a:cs typeface="Arial" panose="020B0604020202020204" pitchFamily="34" charset="0"/>
              </a:rPr>
              <a:t>I</a:t>
            </a:r>
            <a:r>
              <a:rPr lang="en-US" sz="2000" kern="100">
                <a:effectLst/>
                <a:latin typeface="Times New Roman" panose="02020603050405020304" pitchFamily="18" charset="0"/>
                <a:ea typeface="DengXian" panose="02010600030101010101" pitchFamily="2" charset="-122"/>
                <a:cs typeface="Arial" panose="020B0604020202020204" pitchFamily="34" charset="0"/>
              </a:rPr>
              <a:t>f companies do not obtain fixed broadband Internet connection, the logarithm of total annual revenue increases by 0.596</a:t>
            </a:r>
            <a:endParaRPr lang="en-US" sz="2000">
              <a:solidFill>
                <a:schemeClr val="bg1"/>
              </a:solidFill>
            </a:endParaRPr>
          </a:p>
        </p:txBody>
      </p:sp>
      <p:cxnSp>
        <p:nvCxnSpPr>
          <p:cNvPr id="13" name="Straight Arrow Connector 12">
            <a:extLst>
              <a:ext uri="{FF2B5EF4-FFF2-40B4-BE49-F238E27FC236}">
                <a16:creationId xmlns:a16="http://schemas.microsoft.com/office/drawing/2014/main" id="{10AFC7B3-9413-FCB4-F784-B28FF4926ED2}"/>
              </a:ext>
            </a:extLst>
          </p:cNvPr>
          <p:cNvCxnSpPr>
            <a:cxnSpLocks/>
            <a:stCxn id="3" idx="4"/>
            <a:endCxn id="11" idx="0"/>
          </p:cNvCxnSpPr>
          <p:nvPr/>
        </p:nvCxnSpPr>
        <p:spPr>
          <a:xfrm flipH="1">
            <a:off x="7165230" y="2316631"/>
            <a:ext cx="2066585" cy="49476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3604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VARIABLES DEFINITION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6" name="Folded Corner 5">
            <a:extLst>
              <a:ext uri="{FF2B5EF4-FFF2-40B4-BE49-F238E27FC236}">
                <a16:creationId xmlns:a16="http://schemas.microsoft.com/office/drawing/2014/main" id="{A8DAF75C-8676-4658-0869-22E26063F986}"/>
              </a:ext>
            </a:extLst>
          </p:cNvPr>
          <p:cNvSpPr/>
          <p:nvPr/>
        </p:nvSpPr>
        <p:spPr>
          <a:xfrm>
            <a:off x="634999" y="1492960"/>
            <a:ext cx="799353" cy="577832"/>
          </a:xfrm>
          <a:prstGeom prst="foldedCorner">
            <a:avLst/>
          </a:prstGeom>
          <a:solidFill>
            <a:srgbClr val="B877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400" b="1">
                <a:latin typeface="Times New Roman" panose="02020603050405020304" pitchFamily="18" charset="0"/>
                <a:ea typeface="Lato" panose="020F0502020204030203" pitchFamily="34" charset="0"/>
                <a:cs typeface="Times New Roman" panose="02020603050405020304" pitchFamily="18" charset="0"/>
              </a:rPr>
              <a:t>a0</a:t>
            </a:r>
          </a:p>
        </p:txBody>
      </p:sp>
      <p:sp>
        <p:nvSpPr>
          <p:cNvPr id="7" name="Folded Corner 6">
            <a:extLst>
              <a:ext uri="{FF2B5EF4-FFF2-40B4-BE49-F238E27FC236}">
                <a16:creationId xmlns:a16="http://schemas.microsoft.com/office/drawing/2014/main" id="{43C1798A-EDE6-40BD-5F17-5182FEAA379A}"/>
              </a:ext>
            </a:extLst>
          </p:cNvPr>
          <p:cNvSpPr/>
          <p:nvPr/>
        </p:nvSpPr>
        <p:spPr>
          <a:xfrm>
            <a:off x="6377354" y="1640977"/>
            <a:ext cx="799353" cy="577832"/>
          </a:xfrm>
          <a:prstGeom prst="foldedCorner">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400" b="1">
                <a:latin typeface="Times New Roman" panose="02020603050405020304" pitchFamily="18" charset="0"/>
                <a:ea typeface="Lato" panose="020F0502020204030203" pitchFamily="34" charset="0"/>
                <a:cs typeface="Times New Roman" panose="02020603050405020304" pitchFamily="18" charset="0"/>
              </a:rPr>
              <a:t>e6</a:t>
            </a:r>
          </a:p>
        </p:txBody>
      </p:sp>
      <p:sp>
        <p:nvSpPr>
          <p:cNvPr id="8" name="Folded Corner 7">
            <a:extLst>
              <a:ext uri="{FF2B5EF4-FFF2-40B4-BE49-F238E27FC236}">
                <a16:creationId xmlns:a16="http://schemas.microsoft.com/office/drawing/2014/main" id="{C88E2DD5-C63F-0915-0C89-2F17EC815E9A}"/>
              </a:ext>
            </a:extLst>
          </p:cNvPr>
          <p:cNvSpPr/>
          <p:nvPr/>
        </p:nvSpPr>
        <p:spPr>
          <a:xfrm>
            <a:off x="629768" y="3143054"/>
            <a:ext cx="799353" cy="577832"/>
          </a:xfrm>
          <a:prstGeom prst="foldedCorner">
            <a:avLst/>
          </a:prstGeom>
          <a:solidFill>
            <a:srgbClr val="F5A5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400" b="1">
                <a:latin typeface="Times New Roman" panose="02020603050405020304" pitchFamily="18" charset="0"/>
                <a:ea typeface="Lato" panose="020F0502020204030203" pitchFamily="34" charset="0"/>
                <a:cs typeface="Times New Roman" panose="02020603050405020304" pitchFamily="18" charset="0"/>
              </a:rPr>
              <a:t>I1</a:t>
            </a:r>
          </a:p>
        </p:txBody>
      </p:sp>
      <p:sp>
        <p:nvSpPr>
          <p:cNvPr id="9" name="Folded Corner 8">
            <a:extLst>
              <a:ext uri="{FF2B5EF4-FFF2-40B4-BE49-F238E27FC236}">
                <a16:creationId xmlns:a16="http://schemas.microsoft.com/office/drawing/2014/main" id="{D79DD898-BE15-5C63-10CB-075D0E2BC77B}"/>
              </a:ext>
            </a:extLst>
          </p:cNvPr>
          <p:cNvSpPr/>
          <p:nvPr/>
        </p:nvSpPr>
        <p:spPr>
          <a:xfrm>
            <a:off x="6377354" y="915128"/>
            <a:ext cx="799353" cy="577832"/>
          </a:xfrm>
          <a:prstGeom prst="foldedCorner">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400" b="1">
                <a:latin typeface="Times New Roman" panose="02020603050405020304" pitchFamily="18" charset="0"/>
                <a:ea typeface="Lato" panose="020F0502020204030203" pitchFamily="34" charset="0"/>
                <a:cs typeface="Times New Roman" panose="02020603050405020304" pitchFamily="18" charset="0"/>
              </a:rPr>
              <a:t>b8</a:t>
            </a:r>
          </a:p>
        </p:txBody>
      </p:sp>
      <p:sp>
        <p:nvSpPr>
          <p:cNvPr id="10" name="Folded Corner 9">
            <a:extLst>
              <a:ext uri="{FF2B5EF4-FFF2-40B4-BE49-F238E27FC236}">
                <a16:creationId xmlns:a16="http://schemas.microsoft.com/office/drawing/2014/main" id="{9D3C3723-E7C7-FCA8-A96B-9117B8F43FFB}"/>
              </a:ext>
            </a:extLst>
          </p:cNvPr>
          <p:cNvSpPr/>
          <p:nvPr/>
        </p:nvSpPr>
        <p:spPr>
          <a:xfrm>
            <a:off x="634999" y="4932741"/>
            <a:ext cx="799353" cy="577832"/>
          </a:xfrm>
          <a:prstGeom prst="foldedCorner">
            <a:avLst/>
          </a:prstGeom>
          <a:solidFill>
            <a:srgbClr val="49A6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400" b="1">
                <a:latin typeface="Times New Roman" panose="02020603050405020304" pitchFamily="18" charset="0"/>
                <a:ea typeface="Lato" panose="020F0502020204030203" pitchFamily="34" charset="0"/>
                <a:cs typeface="Times New Roman" panose="02020603050405020304" pitchFamily="18" charset="0"/>
              </a:rPr>
              <a:t>b5</a:t>
            </a:r>
          </a:p>
        </p:txBody>
      </p:sp>
      <p:sp>
        <p:nvSpPr>
          <p:cNvPr id="16" name="Folded Corner 15">
            <a:extLst>
              <a:ext uri="{FF2B5EF4-FFF2-40B4-BE49-F238E27FC236}">
                <a16:creationId xmlns:a16="http://schemas.microsoft.com/office/drawing/2014/main" id="{F6937788-244F-5374-0411-EB60058EF074}"/>
              </a:ext>
            </a:extLst>
          </p:cNvPr>
          <p:cNvSpPr/>
          <p:nvPr/>
        </p:nvSpPr>
        <p:spPr>
          <a:xfrm>
            <a:off x="6377354" y="2366826"/>
            <a:ext cx="799353" cy="577832"/>
          </a:xfrm>
          <a:prstGeom prst="foldedCorner">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400" b="1">
                <a:latin typeface="Times New Roman" panose="02020603050405020304" pitchFamily="18" charset="0"/>
                <a:ea typeface="Lato" panose="020F0502020204030203" pitchFamily="34" charset="0"/>
                <a:cs typeface="Times New Roman" panose="02020603050405020304" pitchFamily="18" charset="0"/>
              </a:rPr>
              <a:t>c22b</a:t>
            </a:r>
          </a:p>
        </p:txBody>
      </p:sp>
      <p:sp>
        <p:nvSpPr>
          <p:cNvPr id="17" name="Folded Corner 16">
            <a:extLst>
              <a:ext uri="{FF2B5EF4-FFF2-40B4-BE49-F238E27FC236}">
                <a16:creationId xmlns:a16="http://schemas.microsoft.com/office/drawing/2014/main" id="{6F136706-28F1-7BD4-11D4-CA594EBB7CA9}"/>
              </a:ext>
            </a:extLst>
          </p:cNvPr>
          <p:cNvSpPr/>
          <p:nvPr/>
        </p:nvSpPr>
        <p:spPr>
          <a:xfrm>
            <a:off x="6377354" y="3176204"/>
            <a:ext cx="799353" cy="577832"/>
          </a:xfrm>
          <a:prstGeom prst="foldedCorner">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400" b="1">
                <a:latin typeface="Times New Roman" panose="02020603050405020304" pitchFamily="18" charset="0"/>
                <a:ea typeface="Lato" panose="020F0502020204030203" pitchFamily="34" charset="0"/>
                <a:cs typeface="Times New Roman" panose="02020603050405020304" pitchFamily="18" charset="0"/>
              </a:rPr>
              <a:t>h1</a:t>
            </a:r>
          </a:p>
        </p:txBody>
      </p:sp>
      <p:sp>
        <p:nvSpPr>
          <p:cNvPr id="18" name="Folded Corner 17">
            <a:extLst>
              <a:ext uri="{FF2B5EF4-FFF2-40B4-BE49-F238E27FC236}">
                <a16:creationId xmlns:a16="http://schemas.microsoft.com/office/drawing/2014/main" id="{C81685A8-3E4B-3276-0EBB-1C81ACEB2A62}"/>
              </a:ext>
            </a:extLst>
          </p:cNvPr>
          <p:cNvSpPr/>
          <p:nvPr/>
        </p:nvSpPr>
        <p:spPr>
          <a:xfrm>
            <a:off x="6377354" y="3985582"/>
            <a:ext cx="799353" cy="577832"/>
          </a:xfrm>
          <a:prstGeom prst="foldedCorner">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400" b="1">
                <a:latin typeface="Times New Roman" panose="02020603050405020304" pitchFamily="18" charset="0"/>
                <a:ea typeface="Lato" panose="020F0502020204030203" pitchFamily="34" charset="0"/>
                <a:cs typeface="Times New Roman" panose="02020603050405020304" pitchFamily="18" charset="0"/>
              </a:rPr>
              <a:t>h2</a:t>
            </a:r>
          </a:p>
        </p:txBody>
      </p:sp>
      <p:sp>
        <p:nvSpPr>
          <p:cNvPr id="19" name="Folded Corner 18">
            <a:extLst>
              <a:ext uri="{FF2B5EF4-FFF2-40B4-BE49-F238E27FC236}">
                <a16:creationId xmlns:a16="http://schemas.microsoft.com/office/drawing/2014/main" id="{12C28E13-ED35-9578-E394-863AD3A1D9AD}"/>
              </a:ext>
            </a:extLst>
          </p:cNvPr>
          <p:cNvSpPr/>
          <p:nvPr/>
        </p:nvSpPr>
        <p:spPr>
          <a:xfrm>
            <a:off x="6377354" y="5604338"/>
            <a:ext cx="799353" cy="577832"/>
          </a:xfrm>
          <a:prstGeom prst="foldedCorner">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400" b="1">
                <a:latin typeface="Times New Roman" panose="02020603050405020304" pitchFamily="18" charset="0"/>
                <a:ea typeface="Lato" panose="020F0502020204030203" pitchFamily="34" charset="0"/>
                <a:cs typeface="Times New Roman" panose="02020603050405020304" pitchFamily="18" charset="0"/>
              </a:rPr>
              <a:t>h8</a:t>
            </a:r>
          </a:p>
        </p:txBody>
      </p:sp>
      <p:sp>
        <p:nvSpPr>
          <p:cNvPr id="20" name="Folded Corner 19">
            <a:extLst>
              <a:ext uri="{FF2B5EF4-FFF2-40B4-BE49-F238E27FC236}">
                <a16:creationId xmlns:a16="http://schemas.microsoft.com/office/drawing/2014/main" id="{717EA2B2-1FDF-D329-666E-E12D97FEC00F}"/>
              </a:ext>
            </a:extLst>
          </p:cNvPr>
          <p:cNvSpPr/>
          <p:nvPr/>
        </p:nvSpPr>
        <p:spPr>
          <a:xfrm>
            <a:off x="6377354" y="4794960"/>
            <a:ext cx="799353" cy="577832"/>
          </a:xfrm>
          <a:prstGeom prst="foldedCorner">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400" b="1">
                <a:latin typeface="Times New Roman" panose="02020603050405020304" pitchFamily="18" charset="0"/>
                <a:ea typeface="Lato" panose="020F0502020204030203" pitchFamily="34" charset="0"/>
                <a:cs typeface="Times New Roman" panose="02020603050405020304" pitchFamily="18" charset="0"/>
              </a:rPr>
              <a:t>h5</a:t>
            </a:r>
          </a:p>
        </p:txBody>
      </p:sp>
      <p:sp>
        <p:nvSpPr>
          <p:cNvPr id="21" name="Alternate Process 20">
            <a:extLst>
              <a:ext uri="{FF2B5EF4-FFF2-40B4-BE49-F238E27FC236}">
                <a16:creationId xmlns:a16="http://schemas.microsoft.com/office/drawing/2014/main" id="{420DB702-A6F3-5C70-AFBE-2F8844D1F720}"/>
              </a:ext>
            </a:extLst>
          </p:cNvPr>
          <p:cNvSpPr/>
          <p:nvPr/>
        </p:nvSpPr>
        <p:spPr>
          <a:xfrm>
            <a:off x="1793631" y="1492959"/>
            <a:ext cx="4302369" cy="577833"/>
          </a:xfrm>
          <a:prstGeom prst="flowChartAlternateProcess">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600" b="1">
                <a:solidFill>
                  <a:schemeClr val="tx1"/>
                </a:solidFill>
                <a:latin typeface="Times New Roman" panose="02020603050405020304" pitchFamily="18" charset="0"/>
                <a:cs typeface="Times New Roman" panose="02020603050405020304" pitchFamily="18" charset="0"/>
              </a:rPr>
              <a:t>Business Sector</a:t>
            </a:r>
          </a:p>
          <a:p>
            <a:pPr algn="ctr"/>
            <a:r>
              <a:rPr lang="en-VN" sz="1300">
                <a:solidFill>
                  <a:schemeClr val="tx1"/>
                </a:solidFill>
                <a:latin typeface="Times New Roman" panose="02020603050405020304" pitchFamily="18" charset="0"/>
                <a:cs typeface="Times New Roman" panose="02020603050405020304" pitchFamily="18" charset="0"/>
              </a:rPr>
              <a:t>Manufacturing, Retail Services, Other Services </a:t>
            </a:r>
          </a:p>
        </p:txBody>
      </p:sp>
      <p:sp>
        <p:nvSpPr>
          <p:cNvPr id="22" name="Alternate Process 21">
            <a:extLst>
              <a:ext uri="{FF2B5EF4-FFF2-40B4-BE49-F238E27FC236}">
                <a16:creationId xmlns:a16="http://schemas.microsoft.com/office/drawing/2014/main" id="{DEC81CA4-9353-1545-32B2-A6FEA9D9345D}"/>
              </a:ext>
            </a:extLst>
          </p:cNvPr>
          <p:cNvSpPr/>
          <p:nvPr/>
        </p:nvSpPr>
        <p:spPr>
          <a:xfrm>
            <a:off x="1793631" y="3181082"/>
            <a:ext cx="4302369" cy="577833"/>
          </a:xfrm>
          <a:prstGeom prst="flowChartAlternateProcess">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600" b="1">
                <a:solidFill>
                  <a:schemeClr val="tx1"/>
                </a:solidFill>
                <a:latin typeface="Times New Roman" panose="02020603050405020304" pitchFamily="18" charset="0"/>
                <a:cs typeface="Times New Roman" panose="02020603050405020304" pitchFamily="18" charset="0"/>
              </a:rPr>
              <a:t>Firm Size </a:t>
            </a:r>
          </a:p>
          <a:p>
            <a:pPr algn="ctr"/>
            <a:r>
              <a:rPr lang="en-VN" sz="1300">
                <a:solidFill>
                  <a:schemeClr val="tx1"/>
                </a:solidFill>
                <a:latin typeface="Times New Roman" panose="02020603050405020304" pitchFamily="18" charset="0"/>
                <a:cs typeface="Times New Roman" panose="02020603050405020304" pitchFamily="18" charset="0"/>
              </a:rPr>
              <a:t>Composite measure of permanent and temporary workers</a:t>
            </a:r>
          </a:p>
        </p:txBody>
      </p:sp>
      <p:sp>
        <p:nvSpPr>
          <p:cNvPr id="23" name="Alternate Process 22">
            <a:extLst>
              <a:ext uri="{FF2B5EF4-FFF2-40B4-BE49-F238E27FC236}">
                <a16:creationId xmlns:a16="http://schemas.microsoft.com/office/drawing/2014/main" id="{94F52362-1F18-6845-D903-A535516A4140}"/>
              </a:ext>
            </a:extLst>
          </p:cNvPr>
          <p:cNvSpPr/>
          <p:nvPr/>
        </p:nvSpPr>
        <p:spPr>
          <a:xfrm>
            <a:off x="1793631" y="4939543"/>
            <a:ext cx="4302369" cy="664795"/>
          </a:xfrm>
          <a:prstGeom prst="flowChartAlternateProcess">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600" b="1">
                <a:solidFill>
                  <a:schemeClr val="tx1"/>
                </a:solidFill>
                <a:latin typeface="Times New Roman" panose="02020603050405020304" pitchFamily="18" charset="0"/>
                <a:cs typeface="Times New Roman" panose="02020603050405020304" pitchFamily="18" charset="0"/>
              </a:rPr>
              <a:t>Age (years)</a:t>
            </a:r>
          </a:p>
          <a:p>
            <a:pPr algn="ctr"/>
            <a:r>
              <a:rPr lang="en-VN" sz="1300">
                <a:solidFill>
                  <a:schemeClr val="tx1"/>
                </a:solidFill>
                <a:latin typeface="Times New Roman" panose="02020603050405020304" pitchFamily="18" charset="0"/>
                <a:cs typeface="Times New Roman" panose="02020603050405020304" pitchFamily="18" charset="0"/>
              </a:rPr>
              <a:t>Age the firm based on the year in which the firm began operations</a:t>
            </a:r>
          </a:p>
        </p:txBody>
      </p:sp>
      <p:sp>
        <p:nvSpPr>
          <p:cNvPr id="24" name="Alternate Process 23">
            <a:extLst>
              <a:ext uri="{FF2B5EF4-FFF2-40B4-BE49-F238E27FC236}">
                <a16:creationId xmlns:a16="http://schemas.microsoft.com/office/drawing/2014/main" id="{5DC1957E-F9E5-5FA8-6C8C-663D44A1DDFD}"/>
              </a:ext>
            </a:extLst>
          </p:cNvPr>
          <p:cNvSpPr/>
          <p:nvPr/>
        </p:nvSpPr>
        <p:spPr>
          <a:xfrm>
            <a:off x="7562173" y="915128"/>
            <a:ext cx="4302369" cy="577833"/>
          </a:xfrm>
          <a:prstGeom prst="flowChartAlternateProcess">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600" b="1">
                <a:solidFill>
                  <a:schemeClr val="tx1"/>
                </a:solidFill>
                <a:latin typeface="Times New Roman" panose="02020603050405020304" pitchFamily="18" charset="0"/>
                <a:cs typeface="Times New Roman" panose="02020603050405020304" pitchFamily="18" charset="0"/>
              </a:rPr>
              <a:t>Firms with internationally-recognized quality certification</a:t>
            </a:r>
          </a:p>
        </p:txBody>
      </p:sp>
      <p:sp>
        <p:nvSpPr>
          <p:cNvPr id="25" name="Alternate Process 24">
            <a:extLst>
              <a:ext uri="{FF2B5EF4-FFF2-40B4-BE49-F238E27FC236}">
                <a16:creationId xmlns:a16="http://schemas.microsoft.com/office/drawing/2014/main" id="{0B29922B-4F96-3160-914D-41377D9CEB2A}"/>
              </a:ext>
            </a:extLst>
          </p:cNvPr>
          <p:cNvSpPr/>
          <p:nvPr/>
        </p:nvSpPr>
        <p:spPr>
          <a:xfrm>
            <a:off x="7562173" y="1640976"/>
            <a:ext cx="4302369" cy="577833"/>
          </a:xfrm>
          <a:prstGeom prst="flowChartAlternateProcess">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600" b="1">
                <a:solidFill>
                  <a:schemeClr val="tx1"/>
                </a:solidFill>
                <a:latin typeface="Times New Roman" panose="02020603050405020304" pitchFamily="18" charset="0"/>
                <a:cs typeface="Times New Roman" panose="02020603050405020304" pitchFamily="18" charset="0"/>
              </a:rPr>
              <a:t>Firms using technology licensed from foreign companies</a:t>
            </a:r>
          </a:p>
        </p:txBody>
      </p:sp>
      <p:sp>
        <p:nvSpPr>
          <p:cNvPr id="26" name="Alternate Process 25">
            <a:extLst>
              <a:ext uri="{FF2B5EF4-FFF2-40B4-BE49-F238E27FC236}">
                <a16:creationId xmlns:a16="http://schemas.microsoft.com/office/drawing/2014/main" id="{E5DB18FC-CC27-4732-B5F1-D1D3A8124DE3}"/>
              </a:ext>
            </a:extLst>
          </p:cNvPr>
          <p:cNvSpPr/>
          <p:nvPr/>
        </p:nvSpPr>
        <p:spPr>
          <a:xfrm>
            <a:off x="7562173" y="2366825"/>
            <a:ext cx="4302369" cy="577833"/>
          </a:xfrm>
          <a:prstGeom prst="flowChartAlternateProcess">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VN" sz="1600" b="1">
                <a:solidFill>
                  <a:schemeClr val="tx1"/>
                </a:solidFill>
                <a:latin typeface="Times New Roman" panose="02020603050405020304" pitchFamily="18" charset="0"/>
                <a:cs typeface="Times New Roman" panose="02020603050405020304" pitchFamily="18" charset="0"/>
              </a:rPr>
              <a:t> Firms having its own website</a:t>
            </a:r>
          </a:p>
        </p:txBody>
      </p:sp>
      <p:sp>
        <p:nvSpPr>
          <p:cNvPr id="27" name="Alternate Process 26">
            <a:extLst>
              <a:ext uri="{FF2B5EF4-FFF2-40B4-BE49-F238E27FC236}">
                <a16:creationId xmlns:a16="http://schemas.microsoft.com/office/drawing/2014/main" id="{4E8C6333-4340-A86D-F3A0-A129BA435C31}"/>
              </a:ext>
            </a:extLst>
          </p:cNvPr>
          <p:cNvSpPr/>
          <p:nvPr/>
        </p:nvSpPr>
        <p:spPr>
          <a:xfrm>
            <a:off x="7562173" y="3201854"/>
            <a:ext cx="4302369" cy="577833"/>
          </a:xfrm>
          <a:prstGeom prst="flowChartAlternateProcess">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VN" sz="1600" b="1">
                <a:solidFill>
                  <a:schemeClr val="tx1"/>
                </a:solidFill>
                <a:latin typeface="Times New Roman" panose="02020603050405020304" pitchFamily="18" charset="0"/>
                <a:cs typeface="Times New Roman" panose="02020603050405020304" pitchFamily="18" charset="0"/>
              </a:rPr>
              <a:t> Firms introducing new products/ services</a:t>
            </a:r>
          </a:p>
        </p:txBody>
      </p:sp>
      <p:sp>
        <p:nvSpPr>
          <p:cNvPr id="28" name="Alternate Process 27">
            <a:extLst>
              <a:ext uri="{FF2B5EF4-FFF2-40B4-BE49-F238E27FC236}">
                <a16:creationId xmlns:a16="http://schemas.microsoft.com/office/drawing/2014/main" id="{49764373-B4C0-4C9E-A55E-4EB976B5D4E6}"/>
              </a:ext>
            </a:extLst>
          </p:cNvPr>
          <p:cNvSpPr/>
          <p:nvPr/>
        </p:nvSpPr>
        <p:spPr>
          <a:xfrm>
            <a:off x="7562173" y="3985581"/>
            <a:ext cx="4302369" cy="577833"/>
          </a:xfrm>
          <a:prstGeom prst="flowChartAlternateProcess">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VN" sz="1600" b="1">
                <a:solidFill>
                  <a:schemeClr val="tx1"/>
                </a:solidFill>
                <a:latin typeface="Times New Roman" panose="02020603050405020304" pitchFamily="18" charset="0"/>
                <a:cs typeface="Times New Roman" panose="02020603050405020304" pitchFamily="18" charset="0"/>
              </a:rPr>
              <a:t> Firms improving products/ services</a:t>
            </a:r>
          </a:p>
        </p:txBody>
      </p:sp>
      <p:sp>
        <p:nvSpPr>
          <p:cNvPr id="29" name="Alternate Process 28">
            <a:extLst>
              <a:ext uri="{FF2B5EF4-FFF2-40B4-BE49-F238E27FC236}">
                <a16:creationId xmlns:a16="http://schemas.microsoft.com/office/drawing/2014/main" id="{A794C255-568E-FC8D-C191-73245F47169C}"/>
              </a:ext>
            </a:extLst>
          </p:cNvPr>
          <p:cNvSpPr/>
          <p:nvPr/>
        </p:nvSpPr>
        <p:spPr>
          <a:xfrm>
            <a:off x="7562173" y="4794960"/>
            <a:ext cx="4302369" cy="577833"/>
          </a:xfrm>
          <a:prstGeom prst="flowChartAlternateProcess">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VN" sz="1600" b="1">
                <a:solidFill>
                  <a:schemeClr val="tx1"/>
                </a:solidFill>
                <a:latin typeface="Times New Roman" panose="02020603050405020304" pitchFamily="18" charset="0"/>
                <a:cs typeface="Times New Roman" panose="02020603050405020304" pitchFamily="18" charset="0"/>
              </a:rPr>
              <a:t> Firms introducing process innovation</a:t>
            </a:r>
          </a:p>
        </p:txBody>
      </p:sp>
      <p:sp>
        <p:nvSpPr>
          <p:cNvPr id="30" name="Alternate Process 29">
            <a:extLst>
              <a:ext uri="{FF2B5EF4-FFF2-40B4-BE49-F238E27FC236}">
                <a16:creationId xmlns:a16="http://schemas.microsoft.com/office/drawing/2014/main" id="{272BF18C-3D48-C5AD-C9F6-2371E177B020}"/>
              </a:ext>
            </a:extLst>
          </p:cNvPr>
          <p:cNvSpPr/>
          <p:nvPr/>
        </p:nvSpPr>
        <p:spPr>
          <a:xfrm>
            <a:off x="7562173" y="5604338"/>
            <a:ext cx="4302369" cy="577833"/>
          </a:xfrm>
          <a:prstGeom prst="flowChartAlternateProcess">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VN" sz="1600" b="1">
                <a:solidFill>
                  <a:schemeClr val="tx1"/>
                </a:solidFill>
                <a:latin typeface="Times New Roman" panose="02020603050405020304" pitchFamily="18" charset="0"/>
                <a:cs typeface="Times New Roman" panose="02020603050405020304" pitchFamily="18" charset="0"/>
              </a:rPr>
              <a:t> Firms spending on R&amp;D</a:t>
            </a:r>
          </a:p>
        </p:txBody>
      </p:sp>
      <p:sp>
        <p:nvSpPr>
          <p:cNvPr id="33" name="Oval 32">
            <a:extLst>
              <a:ext uri="{FF2B5EF4-FFF2-40B4-BE49-F238E27FC236}">
                <a16:creationId xmlns:a16="http://schemas.microsoft.com/office/drawing/2014/main" id="{61C58A96-0881-6231-A69E-C8A1E97B2C36}"/>
              </a:ext>
            </a:extLst>
          </p:cNvPr>
          <p:cNvSpPr/>
          <p:nvPr/>
        </p:nvSpPr>
        <p:spPr>
          <a:xfrm>
            <a:off x="1430886" y="5213392"/>
            <a:ext cx="55756" cy="49618"/>
          </a:xfrm>
          <a:prstGeom prst="ellipse">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2544430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IV. REGRESSION MODEL: USING AIC METHOD</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50</a:t>
            </a:fld>
            <a:endParaRPr lang="en-US"/>
          </a:p>
        </p:txBody>
      </p:sp>
      <p:pic>
        <p:nvPicPr>
          <p:cNvPr id="7" name="Picture 6">
            <a:extLst>
              <a:ext uri="{FF2B5EF4-FFF2-40B4-BE49-F238E27FC236}">
                <a16:creationId xmlns:a16="http://schemas.microsoft.com/office/drawing/2014/main" id="{58F111CB-2C14-CB6F-0569-28858E713F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751" y="1256471"/>
            <a:ext cx="7499128" cy="4372768"/>
          </a:xfrm>
          <a:prstGeom prst="rect">
            <a:avLst/>
          </a:prstGeom>
          <a:noFill/>
        </p:spPr>
      </p:pic>
      <p:sp>
        <p:nvSpPr>
          <p:cNvPr id="14" name="TextBox 13">
            <a:extLst>
              <a:ext uri="{FF2B5EF4-FFF2-40B4-BE49-F238E27FC236}">
                <a16:creationId xmlns:a16="http://schemas.microsoft.com/office/drawing/2014/main" id="{54D9D681-CDB9-975A-AC4A-92CEB006F7F8}"/>
              </a:ext>
            </a:extLst>
          </p:cNvPr>
          <p:cNvSpPr txBox="1"/>
          <p:nvPr/>
        </p:nvSpPr>
        <p:spPr>
          <a:xfrm>
            <a:off x="7740879" y="1034797"/>
            <a:ext cx="4451121" cy="1015663"/>
          </a:xfrm>
          <a:prstGeom prst="rect">
            <a:avLst/>
          </a:prstGeom>
          <a:noFill/>
        </p:spPr>
        <p:txBody>
          <a:bodyPr wrap="square" rtlCol="0">
            <a:spAutoFit/>
          </a:bodyPr>
          <a:lstStyle/>
          <a:p>
            <a:pPr marL="285750" indent="-285750">
              <a:buFont typeface="Arial" panose="020B0604020202020204" pitchFamily="34" charset="0"/>
              <a:buChar char="•"/>
            </a:pPr>
            <a:r>
              <a:rPr lang="en-US" sz="2000" b="1">
                <a:latin typeface="Times New Roman" panose="02020603050405020304" pitchFamily="18" charset="0"/>
                <a:cs typeface="Times New Roman" panose="02020603050405020304" pitchFamily="18" charset="0"/>
              </a:rPr>
              <a:t>Normal distribution:</a:t>
            </a:r>
          </a:p>
          <a:p>
            <a:pPr algn="ctr"/>
            <a:r>
              <a:rPr lang="en-US" sz="2000">
                <a:latin typeface="Times New Roman" panose="02020603050405020304" pitchFamily="18" charset="0"/>
                <a:cs typeface="Times New Roman" panose="02020603050405020304" pitchFamily="18" charset="0"/>
              </a:rPr>
              <a:t>p-value = </a:t>
            </a:r>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0.08768 &gt; 0.05 </a:t>
            </a:r>
          </a:p>
          <a:p>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 Residuals follow normal distribution.</a:t>
            </a:r>
          </a:p>
        </p:txBody>
      </p:sp>
      <p:sp>
        <p:nvSpPr>
          <p:cNvPr id="15" name="TextBox 14">
            <a:extLst>
              <a:ext uri="{FF2B5EF4-FFF2-40B4-BE49-F238E27FC236}">
                <a16:creationId xmlns:a16="http://schemas.microsoft.com/office/drawing/2014/main" id="{380C725C-EE99-A900-AA09-503A81C64076}"/>
              </a:ext>
            </a:extLst>
          </p:cNvPr>
          <p:cNvSpPr txBox="1"/>
          <p:nvPr/>
        </p:nvSpPr>
        <p:spPr>
          <a:xfrm>
            <a:off x="7740879" y="2250458"/>
            <a:ext cx="4451121" cy="1015663"/>
          </a:xfrm>
          <a:prstGeom prst="rect">
            <a:avLst/>
          </a:prstGeom>
          <a:noFill/>
        </p:spPr>
        <p:txBody>
          <a:bodyPr wrap="square" rtlCol="0">
            <a:spAutoFit/>
          </a:bodyPr>
          <a:lstStyle/>
          <a:p>
            <a:pPr marL="285750" indent="-285750">
              <a:buFont typeface="Arial" panose="020B0604020202020204" pitchFamily="34" charset="0"/>
              <a:buChar char="•"/>
            </a:pPr>
            <a:r>
              <a:rPr lang="en-US" sz="2000" b="1">
                <a:latin typeface="Times New Roman" panose="02020603050405020304" pitchFamily="18" charset="0"/>
                <a:cs typeface="Times New Roman" panose="02020603050405020304" pitchFamily="18" charset="0"/>
              </a:rPr>
              <a:t>Assumption 1:</a:t>
            </a:r>
          </a:p>
          <a:p>
            <a:pPr algn="ctr"/>
            <a:r>
              <a:rPr lang="en-US" sz="2000">
                <a:latin typeface="Times New Roman" panose="02020603050405020304" pitchFamily="18" charset="0"/>
                <a:cs typeface="Times New Roman" panose="02020603050405020304" pitchFamily="18" charset="0"/>
              </a:rPr>
              <a:t>p-value = </a:t>
            </a:r>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1 &gt; 0.05 </a:t>
            </a:r>
          </a:p>
          <a:p>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 </a:t>
            </a:r>
            <a:r>
              <a:rPr lang="en-US" sz="2000" kern="100">
                <a:effectLst/>
                <a:latin typeface="Times New Roman" panose="02020603050405020304" pitchFamily="18" charset="0"/>
                <a:ea typeface="DengXian" panose="02010600030101010101" pitchFamily="2" charset="-122"/>
                <a:cs typeface="Arial" panose="020B0604020202020204" pitchFamily="34" charset="0"/>
              </a:rPr>
              <a:t>Mean (Residuals) = 0</a:t>
            </a:r>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a:t>
            </a:r>
          </a:p>
        </p:txBody>
      </p:sp>
      <p:sp>
        <p:nvSpPr>
          <p:cNvPr id="16" name="TextBox 15">
            <a:extLst>
              <a:ext uri="{FF2B5EF4-FFF2-40B4-BE49-F238E27FC236}">
                <a16:creationId xmlns:a16="http://schemas.microsoft.com/office/drawing/2014/main" id="{C4DC3A29-77B8-4868-7630-2CF515FB78C7}"/>
              </a:ext>
            </a:extLst>
          </p:cNvPr>
          <p:cNvSpPr txBox="1"/>
          <p:nvPr/>
        </p:nvSpPr>
        <p:spPr>
          <a:xfrm>
            <a:off x="7740879" y="3466119"/>
            <a:ext cx="4451121" cy="1015663"/>
          </a:xfrm>
          <a:prstGeom prst="rect">
            <a:avLst/>
          </a:prstGeom>
          <a:noFill/>
        </p:spPr>
        <p:txBody>
          <a:bodyPr wrap="square" rtlCol="0">
            <a:spAutoFit/>
          </a:bodyPr>
          <a:lstStyle/>
          <a:p>
            <a:pPr marL="285750" indent="-285750">
              <a:buFont typeface="Arial" panose="020B0604020202020204" pitchFamily="34" charset="0"/>
              <a:buChar char="•"/>
            </a:pPr>
            <a:r>
              <a:rPr lang="en-US" sz="2000" b="1">
                <a:latin typeface="Times New Roman" panose="02020603050405020304" pitchFamily="18" charset="0"/>
                <a:cs typeface="Times New Roman" panose="02020603050405020304" pitchFamily="18" charset="0"/>
              </a:rPr>
              <a:t>Assumption 2:</a:t>
            </a:r>
          </a:p>
          <a:p>
            <a:pPr algn="ctr"/>
            <a:r>
              <a:rPr lang="en-US" sz="2000">
                <a:latin typeface="Times New Roman" panose="02020603050405020304" pitchFamily="18" charset="0"/>
                <a:cs typeface="Times New Roman" panose="02020603050405020304" pitchFamily="18" charset="0"/>
              </a:rPr>
              <a:t>p-value = 0.6062 </a:t>
            </a:r>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&gt; 0.05 </a:t>
            </a:r>
          </a:p>
          <a:p>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 </a:t>
            </a:r>
            <a:r>
              <a:rPr lang="en-US" sz="2000" kern="100">
                <a:effectLst/>
                <a:latin typeface="Times New Roman" panose="02020603050405020304" pitchFamily="18" charset="0"/>
                <a:ea typeface="DengXian" panose="02010600030101010101" pitchFamily="2" charset="-122"/>
                <a:cs typeface="Arial" panose="020B0604020202020204" pitchFamily="34" charset="0"/>
              </a:rPr>
              <a:t>Variance of residuals is constant</a:t>
            </a:r>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a:t>
            </a:r>
          </a:p>
        </p:txBody>
      </p:sp>
      <p:sp>
        <p:nvSpPr>
          <p:cNvPr id="17" name="TextBox 16">
            <a:extLst>
              <a:ext uri="{FF2B5EF4-FFF2-40B4-BE49-F238E27FC236}">
                <a16:creationId xmlns:a16="http://schemas.microsoft.com/office/drawing/2014/main" id="{45E97151-3D2E-6223-279C-02557840637A}"/>
              </a:ext>
            </a:extLst>
          </p:cNvPr>
          <p:cNvSpPr txBox="1"/>
          <p:nvPr/>
        </p:nvSpPr>
        <p:spPr>
          <a:xfrm>
            <a:off x="7616188" y="4679473"/>
            <a:ext cx="4700504" cy="1015663"/>
          </a:xfrm>
          <a:prstGeom prst="rect">
            <a:avLst/>
          </a:prstGeom>
          <a:noFill/>
        </p:spPr>
        <p:txBody>
          <a:bodyPr wrap="square" rtlCol="0">
            <a:spAutoFit/>
          </a:bodyPr>
          <a:lstStyle/>
          <a:p>
            <a:pPr marL="285750" indent="-285750">
              <a:buFont typeface="Arial" panose="020B0604020202020204" pitchFamily="34" charset="0"/>
              <a:buChar char="•"/>
            </a:pPr>
            <a:r>
              <a:rPr lang="en-US" sz="2000" b="1">
                <a:latin typeface="Times New Roman" panose="02020603050405020304" pitchFamily="18" charset="0"/>
                <a:cs typeface="Times New Roman" panose="02020603050405020304" pitchFamily="18" charset="0"/>
              </a:rPr>
              <a:t>Assumption 3:</a:t>
            </a:r>
          </a:p>
          <a:p>
            <a:pPr algn="ctr"/>
            <a:r>
              <a:rPr lang="en-US" sz="2000">
                <a:latin typeface="Times New Roman" panose="02020603050405020304" pitchFamily="18" charset="0"/>
                <a:cs typeface="Times New Roman" panose="02020603050405020304" pitchFamily="18" charset="0"/>
              </a:rPr>
              <a:t>p-value = </a:t>
            </a:r>
            <a:r>
              <a:rPr lang="en-US" sz="2000" kern="100">
                <a:effectLst/>
                <a:latin typeface="Times New Roman" panose="02020603050405020304" pitchFamily="18" charset="0"/>
                <a:ea typeface="DengXian" panose="02010600030101010101" pitchFamily="2" charset="-122"/>
                <a:cs typeface="Arial" panose="020B0604020202020204" pitchFamily="34" charset="0"/>
              </a:rPr>
              <a:t>0.366</a:t>
            </a:r>
            <a:r>
              <a:rPr lang="en-US" sz="2000">
                <a:latin typeface="Times New Roman" panose="02020603050405020304" pitchFamily="18" charset="0"/>
                <a:cs typeface="Times New Roman" panose="02020603050405020304" pitchFamily="18" charset="0"/>
              </a:rPr>
              <a:t> </a:t>
            </a:r>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&gt; 0.05 </a:t>
            </a:r>
          </a:p>
          <a:p>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 </a:t>
            </a:r>
            <a:r>
              <a:rPr lang="en-US" sz="2000" kern="100">
                <a:effectLst/>
                <a:latin typeface="Times New Roman" panose="02020603050405020304" pitchFamily="18" charset="0"/>
                <a:ea typeface="DengXian" panose="02010600030101010101" pitchFamily="2" charset="-122"/>
                <a:cs typeface="Arial" panose="020B0604020202020204" pitchFamily="34" charset="0"/>
              </a:rPr>
              <a:t>There is no autocorrelation in residuals</a:t>
            </a:r>
            <a:r>
              <a:rPr lang="en-US" sz="2000" kern="100">
                <a:effectLst/>
                <a:latin typeface="Times New Roman" panose="02020603050405020304" pitchFamily="18" charset="0"/>
                <a:ea typeface="DengXian"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321153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568994" y="2781839"/>
            <a:ext cx="5054012" cy="698887"/>
          </a:xfrm>
        </p:spPr>
        <p:txBody>
          <a:bodyPr/>
          <a:lstStyle/>
          <a:p>
            <a:r>
              <a:rPr lang="en-US" sz="5400"/>
              <a:t>CONCLUSION</a:t>
            </a:r>
          </a:p>
        </p:txBody>
      </p:sp>
    </p:spTree>
    <p:extLst>
      <p:ext uri="{BB962C8B-B14F-4D97-AF65-F5344CB8AC3E}">
        <p14:creationId xmlns:p14="http://schemas.microsoft.com/office/powerpoint/2010/main" val="32969166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p:txBody>
          <a:bodyPr/>
          <a:lstStyle/>
          <a:p>
            <a:r>
              <a:rPr lang="en-US"/>
              <a:t>CONCLUSION</a:t>
            </a:r>
          </a:p>
        </p:txBody>
      </p:sp>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p:txBody>
          <a:bodyPr/>
          <a:lstStyle/>
          <a:p>
            <a:fld id="{9EA0BE3B-158A-4EDF-80DC-E394A0D1600F}" type="slidenum">
              <a:rPr lang="en-US" smtClean="0"/>
              <a:pPr/>
              <a:t>52</a:t>
            </a:fld>
            <a:endParaRPr lang="en-US"/>
          </a:p>
        </p:txBody>
      </p:sp>
      <p:sp>
        <p:nvSpPr>
          <p:cNvPr id="9" name="Rectangle 8">
            <a:extLst>
              <a:ext uri="{FF2B5EF4-FFF2-40B4-BE49-F238E27FC236}">
                <a16:creationId xmlns:a16="http://schemas.microsoft.com/office/drawing/2014/main" id="{908B7CC4-F43F-4C58-B9B7-B09FEC5F988B}"/>
              </a:ext>
            </a:extLst>
          </p:cNvPr>
          <p:cNvSpPr/>
          <p:nvPr/>
        </p:nvSpPr>
        <p:spPr>
          <a:xfrm>
            <a:off x="856221" y="1199531"/>
            <a:ext cx="781198" cy="5842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masis MT Pro Medium" panose="02040604050005020304" pitchFamily="18" charset="0"/>
              </a:rPr>
              <a:t>1</a:t>
            </a:r>
          </a:p>
        </p:txBody>
      </p:sp>
      <p:sp>
        <p:nvSpPr>
          <p:cNvPr id="10" name="Rectangle 9">
            <a:extLst>
              <a:ext uri="{FF2B5EF4-FFF2-40B4-BE49-F238E27FC236}">
                <a16:creationId xmlns:a16="http://schemas.microsoft.com/office/drawing/2014/main" id="{ED16E197-7D3A-4DBF-8351-2AF8CFFC1D6B}"/>
              </a:ext>
            </a:extLst>
          </p:cNvPr>
          <p:cNvSpPr/>
          <p:nvPr/>
        </p:nvSpPr>
        <p:spPr>
          <a:xfrm>
            <a:off x="856221" y="2758810"/>
            <a:ext cx="781198" cy="5842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masis MT Pro Medium" panose="02040604050005020304" pitchFamily="18" charset="0"/>
              </a:rPr>
              <a:t>2</a:t>
            </a:r>
          </a:p>
        </p:txBody>
      </p:sp>
      <p:sp>
        <p:nvSpPr>
          <p:cNvPr id="11" name="Rectangle 10">
            <a:extLst>
              <a:ext uri="{FF2B5EF4-FFF2-40B4-BE49-F238E27FC236}">
                <a16:creationId xmlns:a16="http://schemas.microsoft.com/office/drawing/2014/main" id="{285BF5D4-CAC5-402F-9149-DACDDEC7A699}"/>
              </a:ext>
            </a:extLst>
          </p:cNvPr>
          <p:cNvSpPr/>
          <p:nvPr/>
        </p:nvSpPr>
        <p:spPr>
          <a:xfrm>
            <a:off x="856221" y="4675341"/>
            <a:ext cx="781198" cy="5842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masis MT Pro Medium" panose="02040604050005020304" pitchFamily="18" charset="0"/>
              </a:rPr>
              <a:t>3</a:t>
            </a:r>
          </a:p>
        </p:txBody>
      </p:sp>
      <p:sp>
        <p:nvSpPr>
          <p:cNvPr id="13" name="TextBox 12">
            <a:extLst>
              <a:ext uri="{FF2B5EF4-FFF2-40B4-BE49-F238E27FC236}">
                <a16:creationId xmlns:a16="http://schemas.microsoft.com/office/drawing/2014/main" id="{3B7AD3D2-CADA-47BB-A8C9-2BDA5E867405}"/>
              </a:ext>
            </a:extLst>
          </p:cNvPr>
          <p:cNvSpPr txBox="1"/>
          <p:nvPr/>
        </p:nvSpPr>
        <p:spPr>
          <a:xfrm>
            <a:off x="1921242" y="1057313"/>
            <a:ext cx="9690100" cy="1421992"/>
          </a:xfrm>
          <a:prstGeom prst="rect">
            <a:avLst/>
          </a:prstGeom>
          <a:noFill/>
        </p:spPr>
        <p:txBody>
          <a:bodyPr wrap="square">
            <a:spAutoFit/>
          </a:bodyPr>
          <a:lstStyle/>
          <a:p>
            <a:pPr>
              <a:lnSpc>
                <a:spcPct val="150000"/>
              </a:lnSpc>
            </a:pPr>
            <a:r>
              <a:rPr lang="en-US" sz="2000" kern="10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Vietnamese firms have made </a:t>
            </a:r>
            <a:r>
              <a:rPr lang="en-US" sz="2000" b="1" kern="10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progress in adopting technology and innovation</a:t>
            </a:r>
            <a:r>
              <a:rPr lang="en-US" sz="2000" kern="10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 with companies having their own websites and utilizing technology licensed from foreign-owned firms</a:t>
            </a:r>
            <a:endParaRPr lang="en-US" sz="2000">
              <a:latin typeface="Times New Roman" panose="02020603050405020304" pitchFamily="18" charset="0"/>
              <a:ea typeface="Lato" panose="020F0502020204030203"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29095E3E-F6FE-4648-AF49-8BE227BA10BB}"/>
              </a:ext>
            </a:extLst>
          </p:cNvPr>
          <p:cNvSpPr txBox="1"/>
          <p:nvPr/>
        </p:nvSpPr>
        <p:spPr>
          <a:xfrm>
            <a:off x="1921242" y="2584952"/>
            <a:ext cx="9690100" cy="1883657"/>
          </a:xfrm>
          <a:prstGeom prst="rect">
            <a:avLst/>
          </a:prstGeom>
          <a:noFill/>
        </p:spPr>
        <p:txBody>
          <a:bodyPr wrap="square">
            <a:spAutoFit/>
          </a:bodyPr>
          <a:lstStyle/>
          <a:p>
            <a:pPr>
              <a:lnSpc>
                <a:spcPct val="150000"/>
              </a:lnSpc>
            </a:pPr>
            <a:r>
              <a:rPr lang="en-US" sz="2000" kern="10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However</a:t>
            </a:r>
            <a:r>
              <a:rPr lang="en-US" sz="2000" b="1" kern="10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 investment in innovation and research and development has declined,</a:t>
            </a:r>
            <a:r>
              <a:rPr lang="en-US" sz="2000" kern="10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 leading to </a:t>
            </a:r>
            <a:r>
              <a:rPr lang="en-US" sz="2000" b="1" kern="10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fewer new product launches</a:t>
            </a:r>
            <a:r>
              <a:rPr lang="en-US" sz="2000" kern="10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 While manufacturing companies have been proactive in technology adoption, other sectors like retail and services are also undergoing digital transformation</a:t>
            </a:r>
            <a:endParaRPr lang="en-US" sz="2000">
              <a:latin typeface="Times New Roman" panose="02020603050405020304" pitchFamily="18" charset="0"/>
              <a:ea typeface="Lato" panose="020F0502020204030203"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AE00A3AE-AA9D-40C9-B667-E26941F00808}"/>
              </a:ext>
            </a:extLst>
          </p:cNvPr>
          <p:cNvSpPr txBox="1"/>
          <p:nvPr/>
        </p:nvSpPr>
        <p:spPr>
          <a:xfrm>
            <a:off x="1972042" y="4562210"/>
            <a:ext cx="9588500" cy="1421992"/>
          </a:xfrm>
          <a:prstGeom prst="rect">
            <a:avLst/>
          </a:prstGeom>
          <a:noFill/>
        </p:spPr>
        <p:txBody>
          <a:bodyPr wrap="square">
            <a:spAutoFit/>
          </a:bodyPr>
          <a:lstStyle/>
          <a:p>
            <a:pPr>
              <a:lnSpc>
                <a:spcPct val="150000"/>
              </a:lnSpc>
            </a:pPr>
            <a:r>
              <a:rPr lang="en-US" sz="2000" kern="100">
                <a:solidFill>
                  <a:srgbClr val="000000"/>
                </a:solidFill>
                <a:latin typeface="Times New Roman" panose="02020603050405020304" pitchFamily="18" charset="0"/>
                <a:ea typeface="Lato" panose="020F0502020204030203" pitchFamily="34" charset="0"/>
                <a:cs typeface="Times New Roman" panose="02020603050405020304" pitchFamily="18" charset="0"/>
              </a:rPr>
              <a:t>T</a:t>
            </a:r>
            <a:r>
              <a:rPr lang="en-US" sz="2000" kern="10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he Vietnamese establishments </a:t>
            </a:r>
            <a:r>
              <a:rPr lang="en-US" sz="2000" b="1" kern="10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should foster launch new products/services </a:t>
            </a:r>
            <a:r>
              <a:rPr lang="en-US" sz="2000" kern="10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as well as well as </a:t>
            </a:r>
            <a:r>
              <a:rPr lang="en-US" sz="2000" b="1" kern="10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having an internationally-recognized quality certification </a:t>
            </a:r>
            <a:r>
              <a:rPr lang="en-US" sz="2000" kern="100">
                <a:solidFill>
                  <a:srgbClr val="000000"/>
                </a:solidFill>
                <a:effectLst/>
                <a:latin typeface="Times New Roman" panose="02020603050405020304" pitchFamily="18" charset="0"/>
                <a:ea typeface="Lato" panose="020F0502020204030203" pitchFamily="34" charset="0"/>
                <a:cs typeface="Times New Roman" panose="02020603050405020304" pitchFamily="18" charset="0"/>
              </a:rPr>
              <a:t>to build trust and enhance quality, which allow them to increase their total annual revenue</a:t>
            </a:r>
            <a:endParaRPr lang="en-US" sz="2000">
              <a:latin typeface="Times New Roman" panose="02020603050405020304" pitchFamily="18" charset="0"/>
              <a:ea typeface="Lato" panose="020F0502020204030203" pitchFamily="34" charset="0"/>
              <a:cs typeface="Times New Roman" panose="02020603050405020304" pitchFamily="18" charset="0"/>
            </a:endParaRPr>
          </a:p>
        </p:txBody>
      </p:sp>
    </p:spTree>
    <p:extLst>
      <p:ext uri="{BB962C8B-B14F-4D97-AF65-F5344CB8AC3E}">
        <p14:creationId xmlns:p14="http://schemas.microsoft.com/office/powerpoint/2010/main" val="300156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p:bldP spid="15" grpId="0"/>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53</a:t>
            </a:fld>
            <a:endParaRPr lang="en-US"/>
          </a:p>
        </p:txBody>
      </p:sp>
    </p:spTree>
    <p:extLst>
      <p:ext uri="{BB962C8B-B14F-4D97-AF65-F5344CB8AC3E}">
        <p14:creationId xmlns:p14="http://schemas.microsoft.com/office/powerpoint/2010/main" val="2790627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 CHARACTERISTICS OF VIETNAMESE FIRMS SURVEYED</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6</a:t>
            </a:fld>
            <a:endParaRPr lang="en-US"/>
          </a:p>
        </p:txBody>
      </p:sp>
      <p:pic>
        <p:nvPicPr>
          <p:cNvPr id="5" name="Picture 4" descr="A pie chart with numbers and a number of firms&#10;&#10;Description automatically generated">
            <a:extLst>
              <a:ext uri="{FF2B5EF4-FFF2-40B4-BE49-F238E27FC236}">
                <a16:creationId xmlns:a16="http://schemas.microsoft.com/office/drawing/2014/main" id="{1DDE73D9-0FAB-BA0D-F5B9-AD06DAB32DC2}"/>
              </a:ext>
            </a:extLst>
          </p:cNvPr>
          <p:cNvPicPr>
            <a:picLocks noChangeAspect="1"/>
          </p:cNvPicPr>
          <p:nvPr/>
        </p:nvPicPr>
        <p:blipFill>
          <a:blip r:embed="rId3"/>
          <a:stretch>
            <a:fillRect/>
          </a:stretch>
        </p:blipFill>
        <p:spPr>
          <a:xfrm>
            <a:off x="268102" y="1473061"/>
            <a:ext cx="6752046" cy="4582742"/>
          </a:xfrm>
          <a:prstGeom prst="rect">
            <a:avLst/>
          </a:prstGeom>
        </p:spPr>
      </p:pic>
      <p:sp>
        <p:nvSpPr>
          <p:cNvPr id="6" name="TextBox 5">
            <a:extLst>
              <a:ext uri="{FF2B5EF4-FFF2-40B4-BE49-F238E27FC236}">
                <a16:creationId xmlns:a16="http://schemas.microsoft.com/office/drawing/2014/main" id="{0B5D0F50-2718-F721-1F4E-B97B636A5075}"/>
              </a:ext>
            </a:extLst>
          </p:cNvPr>
          <p:cNvSpPr txBox="1"/>
          <p:nvPr/>
        </p:nvSpPr>
        <p:spPr>
          <a:xfrm>
            <a:off x="657922" y="802197"/>
            <a:ext cx="3423425" cy="461665"/>
          </a:xfrm>
          <a:prstGeom prst="rect">
            <a:avLst/>
          </a:prstGeom>
          <a:noFill/>
        </p:spPr>
        <p:txBody>
          <a:bodyPr wrap="square" rtlCol="0">
            <a:spAutoFit/>
          </a:bodyPr>
          <a:lstStyle/>
          <a:p>
            <a:r>
              <a:rPr lang="en-VN" sz="2400">
                <a:latin typeface="Lato" panose="020F0502020204030203" pitchFamily="34" charset="0"/>
                <a:ea typeface="Lato" panose="020F0502020204030203" pitchFamily="34" charset="0"/>
                <a:cs typeface="Lato" panose="020F0502020204030203" pitchFamily="34" charset="0"/>
              </a:rPr>
              <a:t>1. Business Sectors</a:t>
            </a:r>
          </a:p>
        </p:txBody>
      </p:sp>
      <p:sp>
        <p:nvSpPr>
          <p:cNvPr id="7" name="Rounded Rectangle 6">
            <a:extLst>
              <a:ext uri="{FF2B5EF4-FFF2-40B4-BE49-F238E27FC236}">
                <a16:creationId xmlns:a16="http://schemas.microsoft.com/office/drawing/2014/main" id="{24ACDBBA-9C17-532B-46DD-D8130AC13B16}"/>
              </a:ext>
            </a:extLst>
          </p:cNvPr>
          <p:cNvSpPr/>
          <p:nvPr/>
        </p:nvSpPr>
        <p:spPr>
          <a:xfrm>
            <a:off x="7399747" y="1200854"/>
            <a:ext cx="4367096" cy="918164"/>
          </a:xfrm>
          <a:prstGeom prst="roundRect">
            <a:avLst/>
          </a:prstGeom>
          <a:solidFill>
            <a:srgbClr val="0022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VN" sz="2400">
                <a:solidFill>
                  <a:schemeClr val="bg1"/>
                </a:solidFill>
                <a:latin typeface="Times New Roman" panose="02020603050405020304" pitchFamily="18" charset="0"/>
                <a:cs typeface="Times New Roman" panose="02020603050405020304" pitchFamily="18" charset="0"/>
              </a:rPr>
              <a:t>Manufacturing</a:t>
            </a:r>
          </a:p>
          <a:p>
            <a:pPr algn="ctr"/>
            <a:r>
              <a:rPr lang="en-VN" sz="3200" b="1">
                <a:solidFill>
                  <a:schemeClr val="bg1"/>
                </a:solidFill>
                <a:latin typeface="Times New Roman" panose="02020603050405020304" pitchFamily="18" charset="0"/>
                <a:cs typeface="Times New Roman" panose="02020603050405020304" pitchFamily="18" charset="0"/>
              </a:rPr>
              <a:t>55% </a:t>
            </a:r>
          </a:p>
        </p:txBody>
      </p:sp>
      <p:sp>
        <p:nvSpPr>
          <p:cNvPr id="8" name="Rounded Rectangle 7">
            <a:extLst>
              <a:ext uri="{FF2B5EF4-FFF2-40B4-BE49-F238E27FC236}">
                <a16:creationId xmlns:a16="http://schemas.microsoft.com/office/drawing/2014/main" id="{FF21798B-3768-AE30-2EF2-35450B57B8BA}"/>
              </a:ext>
            </a:extLst>
          </p:cNvPr>
          <p:cNvSpPr/>
          <p:nvPr/>
        </p:nvSpPr>
        <p:spPr>
          <a:xfrm>
            <a:off x="7399747" y="2982507"/>
            <a:ext cx="4367096" cy="918164"/>
          </a:xfrm>
          <a:prstGeom prst="roundRect">
            <a:avLst/>
          </a:prstGeom>
          <a:solidFill>
            <a:srgbClr val="C12B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VN" sz="2400">
                <a:solidFill>
                  <a:schemeClr val="bg1"/>
                </a:solidFill>
                <a:latin typeface="Times New Roman" panose="02020603050405020304" pitchFamily="18" charset="0"/>
                <a:cs typeface="Times New Roman" panose="02020603050405020304" pitchFamily="18" charset="0"/>
              </a:rPr>
              <a:t>Other Services</a:t>
            </a:r>
          </a:p>
          <a:p>
            <a:pPr algn="ctr"/>
            <a:r>
              <a:rPr lang="en-VN" sz="3200" b="1">
                <a:solidFill>
                  <a:schemeClr val="bg1"/>
                </a:solidFill>
                <a:latin typeface="Times New Roman" panose="02020603050405020304" pitchFamily="18" charset="0"/>
                <a:cs typeface="Times New Roman" panose="02020603050405020304" pitchFamily="18" charset="0"/>
              </a:rPr>
              <a:t>35%</a:t>
            </a:r>
          </a:p>
        </p:txBody>
      </p:sp>
      <p:sp>
        <p:nvSpPr>
          <p:cNvPr id="9" name="Rounded Rectangle 8">
            <a:extLst>
              <a:ext uri="{FF2B5EF4-FFF2-40B4-BE49-F238E27FC236}">
                <a16:creationId xmlns:a16="http://schemas.microsoft.com/office/drawing/2014/main" id="{FF3D5BC0-F8CF-BA0D-1B3B-0A038F12C51A}"/>
              </a:ext>
            </a:extLst>
          </p:cNvPr>
          <p:cNvSpPr/>
          <p:nvPr/>
        </p:nvSpPr>
        <p:spPr>
          <a:xfrm>
            <a:off x="7441529" y="4764160"/>
            <a:ext cx="4367096" cy="918164"/>
          </a:xfrm>
          <a:prstGeom prst="roundRect">
            <a:avLst/>
          </a:prstGeom>
          <a:solidFill>
            <a:srgbClr val="F3A7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VN" sz="2400">
                <a:solidFill>
                  <a:schemeClr val="bg1"/>
                </a:solidFill>
                <a:latin typeface="Times New Roman" panose="02020603050405020304" pitchFamily="18" charset="0"/>
                <a:cs typeface="Times New Roman" panose="02020603050405020304" pitchFamily="18" charset="0"/>
              </a:rPr>
              <a:t>Retail Services</a:t>
            </a:r>
          </a:p>
          <a:p>
            <a:pPr algn="ctr"/>
            <a:r>
              <a:rPr lang="en-VN" sz="3200" b="1">
                <a:solidFill>
                  <a:schemeClr val="bg1"/>
                </a:solidFill>
                <a:latin typeface="Times New Roman" panose="02020603050405020304" pitchFamily="18" charset="0"/>
                <a:cs typeface="Times New Roman" panose="02020603050405020304" pitchFamily="18" charset="0"/>
              </a:rPr>
              <a:t>10%</a:t>
            </a:r>
          </a:p>
        </p:txBody>
      </p:sp>
    </p:spTree>
    <p:extLst>
      <p:ext uri="{BB962C8B-B14F-4D97-AF65-F5344CB8AC3E}">
        <p14:creationId xmlns:p14="http://schemas.microsoft.com/office/powerpoint/2010/main" val="221433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I. CHARACTERISTICS OF VIETNAMESE FIRMS SURVEYED</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5" name="TextBox 4">
            <a:extLst>
              <a:ext uri="{FF2B5EF4-FFF2-40B4-BE49-F238E27FC236}">
                <a16:creationId xmlns:a16="http://schemas.microsoft.com/office/drawing/2014/main" id="{E7478D12-9E1E-0EEA-2FC7-7C0553C6C0E6}"/>
              </a:ext>
            </a:extLst>
          </p:cNvPr>
          <p:cNvSpPr txBox="1"/>
          <p:nvPr/>
        </p:nvSpPr>
        <p:spPr>
          <a:xfrm>
            <a:off x="657922" y="802197"/>
            <a:ext cx="3423425" cy="461665"/>
          </a:xfrm>
          <a:prstGeom prst="rect">
            <a:avLst/>
          </a:prstGeom>
          <a:noFill/>
        </p:spPr>
        <p:txBody>
          <a:bodyPr wrap="square" rtlCol="0">
            <a:spAutoFit/>
          </a:bodyPr>
          <a:lstStyle/>
          <a:p>
            <a:r>
              <a:rPr lang="en-VN" sz="2400">
                <a:latin typeface="Lato" panose="020F0502020204030203" pitchFamily="34" charset="0"/>
                <a:ea typeface="Lato" panose="020F0502020204030203" pitchFamily="34" charset="0"/>
                <a:cs typeface="Lato" panose="020F0502020204030203" pitchFamily="34" charset="0"/>
              </a:rPr>
              <a:t>2. Firm Size</a:t>
            </a:r>
          </a:p>
        </p:txBody>
      </p:sp>
      <p:pic>
        <p:nvPicPr>
          <p:cNvPr id="6" name="Picture 5">
            <a:extLst>
              <a:ext uri="{FF2B5EF4-FFF2-40B4-BE49-F238E27FC236}">
                <a16:creationId xmlns:a16="http://schemas.microsoft.com/office/drawing/2014/main" id="{BFAE8640-ABED-1D24-337E-054A4E9BAFDE}"/>
              </a:ext>
            </a:extLst>
          </p:cNvPr>
          <p:cNvPicPr>
            <a:picLocks noChangeAspect="1"/>
          </p:cNvPicPr>
          <p:nvPr/>
        </p:nvPicPr>
        <p:blipFill>
          <a:blip r:embed="rId3"/>
          <a:stretch>
            <a:fillRect/>
          </a:stretch>
        </p:blipFill>
        <p:spPr>
          <a:xfrm>
            <a:off x="657922" y="1473003"/>
            <a:ext cx="6494013" cy="4582800"/>
          </a:xfrm>
          <a:prstGeom prst="rect">
            <a:avLst/>
          </a:prstGeom>
        </p:spPr>
      </p:pic>
      <p:sp>
        <p:nvSpPr>
          <p:cNvPr id="7" name="Rounded Rectangle 6">
            <a:extLst>
              <a:ext uri="{FF2B5EF4-FFF2-40B4-BE49-F238E27FC236}">
                <a16:creationId xmlns:a16="http://schemas.microsoft.com/office/drawing/2014/main" id="{8D150840-83B6-7B3A-18E7-F7FB785E242F}"/>
              </a:ext>
            </a:extLst>
          </p:cNvPr>
          <p:cNvSpPr/>
          <p:nvPr/>
        </p:nvSpPr>
        <p:spPr>
          <a:xfrm>
            <a:off x="7399747" y="1200854"/>
            <a:ext cx="4367096" cy="918164"/>
          </a:xfrm>
          <a:prstGeom prst="roundRect">
            <a:avLst/>
          </a:prstGeom>
          <a:solidFill>
            <a:srgbClr val="0022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VN" sz="2400">
                <a:solidFill>
                  <a:schemeClr val="bg1"/>
                </a:solidFill>
                <a:latin typeface="Times New Roman" panose="02020603050405020304" pitchFamily="18" charset="0"/>
                <a:cs typeface="Times New Roman" panose="02020603050405020304" pitchFamily="18" charset="0"/>
              </a:rPr>
              <a:t>Small (5-19 workers)</a:t>
            </a:r>
          </a:p>
          <a:p>
            <a:pPr algn="ctr"/>
            <a:r>
              <a:rPr lang="en-VN" sz="3200" b="1">
                <a:solidFill>
                  <a:schemeClr val="bg1"/>
                </a:solidFill>
                <a:latin typeface="Times New Roman" panose="02020603050405020304" pitchFamily="18" charset="0"/>
                <a:cs typeface="Times New Roman" panose="02020603050405020304" pitchFamily="18" charset="0"/>
              </a:rPr>
              <a:t>40% </a:t>
            </a:r>
          </a:p>
        </p:txBody>
      </p:sp>
      <p:sp>
        <p:nvSpPr>
          <p:cNvPr id="8" name="Rounded Rectangle 7">
            <a:extLst>
              <a:ext uri="{FF2B5EF4-FFF2-40B4-BE49-F238E27FC236}">
                <a16:creationId xmlns:a16="http://schemas.microsoft.com/office/drawing/2014/main" id="{EBF6E183-B7BC-3988-2E33-DA624A9A04D7}"/>
              </a:ext>
            </a:extLst>
          </p:cNvPr>
          <p:cNvSpPr/>
          <p:nvPr/>
        </p:nvSpPr>
        <p:spPr>
          <a:xfrm>
            <a:off x="7399747" y="2982507"/>
            <a:ext cx="4367096" cy="918164"/>
          </a:xfrm>
          <a:prstGeom prst="roundRect">
            <a:avLst/>
          </a:prstGeom>
          <a:solidFill>
            <a:srgbClr val="C12B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VN" sz="2400">
                <a:solidFill>
                  <a:schemeClr val="bg1"/>
                </a:solidFill>
                <a:latin typeface="Times New Roman" panose="02020603050405020304" pitchFamily="18" charset="0"/>
                <a:cs typeface="Times New Roman" panose="02020603050405020304" pitchFamily="18" charset="0"/>
              </a:rPr>
              <a:t>Medium (20-99 workers)</a:t>
            </a:r>
          </a:p>
          <a:p>
            <a:pPr algn="ctr"/>
            <a:r>
              <a:rPr lang="en-VN" sz="3200" b="1">
                <a:solidFill>
                  <a:schemeClr val="bg1"/>
                </a:solidFill>
                <a:latin typeface="Times New Roman" panose="02020603050405020304" pitchFamily="18" charset="0"/>
                <a:cs typeface="Times New Roman" panose="02020603050405020304" pitchFamily="18" charset="0"/>
              </a:rPr>
              <a:t>33%</a:t>
            </a:r>
          </a:p>
        </p:txBody>
      </p:sp>
      <p:sp>
        <p:nvSpPr>
          <p:cNvPr id="9" name="Rounded Rectangle 8">
            <a:extLst>
              <a:ext uri="{FF2B5EF4-FFF2-40B4-BE49-F238E27FC236}">
                <a16:creationId xmlns:a16="http://schemas.microsoft.com/office/drawing/2014/main" id="{19198089-EE3C-71D5-A23E-75A3F1D5419A}"/>
              </a:ext>
            </a:extLst>
          </p:cNvPr>
          <p:cNvSpPr/>
          <p:nvPr/>
        </p:nvSpPr>
        <p:spPr>
          <a:xfrm>
            <a:off x="7441529" y="4764160"/>
            <a:ext cx="4367096" cy="918164"/>
          </a:xfrm>
          <a:prstGeom prst="roundRect">
            <a:avLst/>
          </a:prstGeom>
          <a:solidFill>
            <a:srgbClr val="F3A7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VN" sz="2400">
                <a:solidFill>
                  <a:schemeClr val="bg1"/>
                </a:solidFill>
                <a:latin typeface="Times New Roman" panose="02020603050405020304" pitchFamily="18" charset="0"/>
                <a:cs typeface="Times New Roman" panose="02020603050405020304" pitchFamily="18" charset="0"/>
              </a:rPr>
              <a:t>Large (&gt;100 workers)</a:t>
            </a:r>
          </a:p>
          <a:p>
            <a:pPr algn="ctr"/>
            <a:r>
              <a:rPr lang="en-VN" sz="3200" b="1">
                <a:solidFill>
                  <a:schemeClr val="bg1"/>
                </a:solidFill>
                <a:latin typeface="Times New Roman" panose="02020603050405020304" pitchFamily="18" charset="0"/>
                <a:cs typeface="Times New Roman" panose="02020603050405020304" pitchFamily="18" charset="0"/>
              </a:rPr>
              <a:t>27%</a:t>
            </a:r>
          </a:p>
        </p:txBody>
      </p:sp>
    </p:spTree>
    <p:extLst>
      <p:ext uri="{BB962C8B-B14F-4D97-AF65-F5344CB8AC3E}">
        <p14:creationId xmlns:p14="http://schemas.microsoft.com/office/powerpoint/2010/main" val="1205109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B96682-72FC-973E-3823-4CFA5488FEE3}"/>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5" name="Title 1">
            <a:extLst>
              <a:ext uri="{FF2B5EF4-FFF2-40B4-BE49-F238E27FC236}">
                <a16:creationId xmlns:a16="http://schemas.microsoft.com/office/drawing/2014/main" id="{167BFB3F-091E-70DB-0AE4-5C2D5DAAEA02}"/>
              </a:ext>
            </a:extLst>
          </p:cNvPr>
          <p:cNvSpPr>
            <a:spLocks noGrp="1"/>
          </p:cNvSpPr>
          <p:nvPr>
            <p:ph type="title"/>
          </p:nvPr>
        </p:nvSpPr>
        <p:spPr>
          <a:xfrm>
            <a:off x="338736" y="112543"/>
            <a:ext cx="11514528" cy="436098"/>
          </a:xfrm>
        </p:spPr>
        <p:txBody>
          <a:bodyPr/>
          <a:lstStyle/>
          <a:p>
            <a:r>
              <a:rPr lang="en-US"/>
              <a:t>I. CHARACTERISTICS OF VIETNAMESE FIRMS SURVEYED</a:t>
            </a:r>
          </a:p>
        </p:txBody>
      </p:sp>
      <p:sp>
        <p:nvSpPr>
          <p:cNvPr id="6" name="TextBox 5">
            <a:extLst>
              <a:ext uri="{FF2B5EF4-FFF2-40B4-BE49-F238E27FC236}">
                <a16:creationId xmlns:a16="http://schemas.microsoft.com/office/drawing/2014/main" id="{BE268D8E-A90E-F864-3631-FADD06367E3F}"/>
              </a:ext>
            </a:extLst>
          </p:cNvPr>
          <p:cNvSpPr txBox="1"/>
          <p:nvPr/>
        </p:nvSpPr>
        <p:spPr>
          <a:xfrm>
            <a:off x="657922" y="802197"/>
            <a:ext cx="3423425" cy="461665"/>
          </a:xfrm>
          <a:prstGeom prst="rect">
            <a:avLst/>
          </a:prstGeom>
          <a:noFill/>
        </p:spPr>
        <p:txBody>
          <a:bodyPr wrap="square" rtlCol="0">
            <a:spAutoFit/>
          </a:bodyPr>
          <a:lstStyle/>
          <a:p>
            <a:r>
              <a:rPr lang="en-VN" sz="2400">
                <a:latin typeface="Lato" panose="020F0502020204030203" pitchFamily="34" charset="0"/>
                <a:ea typeface="Lato" panose="020F0502020204030203" pitchFamily="34" charset="0"/>
                <a:cs typeface="Lato" panose="020F0502020204030203" pitchFamily="34" charset="0"/>
              </a:rPr>
              <a:t>3. Firm Age</a:t>
            </a:r>
          </a:p>
        </p:txBody>
      </p:sp>
      <p:pic>
        <p:nvPicPr>
          <p:cNvPr id="7" name="Picture 6" descr="A graph of age distribution&#10;&#10;Description automatically generated">
            <a:extLst>
              <a:ext uri="{FF2B5EF4-FFF2-40B4-BE49-F238E27FC236}">
                <a16:creationId xmlns:a16="http://schemas.microsoft.com/office/drawing/2014/main" id="{6E2A25AC-F68B-C19A-326D-B98AA70CA75D}"/>
              </a:ext>
            </a:extLst>
          </p:cNvPr>
          <p:cNvPicPr>
            <a:picLocks noChangeAspect="1"/>
          </p:cNvPicPr>
          <p:nvPr/>
        </p:nvPicPr>
        <p:blipFill>
          <a:blip r:embed="rId3"/>
          <a:stretch>
            <a:fillRect/>
          </a:stretch>
        </p:blipFill>
        <p:spPr>
          <a:xfrm>
            <a:off x="338736" y="1517418"/>
            <a:ext cx="6493660" cy="4338449"/>
          </a:xfrm>
          <a:prstGeom prst="rect">
            <a:avLst/>
          </a:prstGeom>
        </p:spPr>
      </p:pic>
      <p:grpSp>
        <p:nvGrpSpPr>
          <p:cNvPr id="11" name="Group 10">
            <a:extLst>
              <a:ext uri="{FF2B5EF4-FFF2-40B4-BE49-F238E27FC236}">
                <a16:creationId xmlns:a16="http://schemas.microsoft.com/office/drawing/2014/main" id="{67D5D85E-029A-2609-7D10-37FE2741E318}"/>
              </a:ext>
            </a:extLst>
          </p:cNvPr>
          <p:cNvGrpSpPr/>
          <p:nvPr/>
        </p:nvGrpSpPr>
        <p:grpSpPr>
          <a:xfrm>
            <a:off x="8924692" y="2559675"/>
            <a:ext cx="2130405" cy="1738649"/>
            <a:chOff x="8906790" y="2652324"/>
            <a:chExt cx="2130405" cy="1732799"/>
          </a:xfrm>
        </p:grpSpPr>
        <p:sp>
          <p:nvSpPr>
            <p:cNvPr id="8" name="Rounded Rectangle 7">
              <a:extLst>
                <a:ext uri="{FF2B5EF4-FFF2-40B4-BE49-F238E27FC236}">
                  <a16:creationId xmlns:a16="http://schemas.microsoft.com/office/drawing/2014/main" id="{F9C93E9C-70D0-15E6-0B6B-D80C45E3B9D6}"/>
                </a:ext>
              </a:extLst>
            </p:cNvPr>
            <p:cNvSpPr/>
            <p:nvPr/>
          </p:nvSpPr>
          <p:spPr>
            <a:xfrm>
              <a:off x="8906790" y="2652324"/>
              <a:ext cx="2130405" cy="1732799"/>
            </a:xfrm>
            <a:prstGeom prst="roundRect">
              <a:avLst/>
            </a:prstGeom>
            <a:no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TextBox 9">
              <a:extLst>
                <a:ext uri="{FF2B5EF4-FFF2-40B4-BE49-F238E27FC236}">
                  <a16:creationId xmlns:a16="http://schemas.microsoft.com/office/drawing/2014/main" id="{3B7E071F-5869-5256-5BD9-8486E4AF4298}"/>
                </a:ext>
              </a:extLst>
            </p:cNvPr>
            <p:cNvSpPr txBox="1"/>
            <p:nvPr/>
          </p:nvSpPr>
          <p:spPr>
            <a:xfrm>
              <a:off x="9156511" y="2828259"/>
              <a:ext cx="1804853" cy="1384995"/>
            </a:xfrm>
            <a:prstGeom prst="rect">
              <a:avLst/>
            </a:prstGeom>
            <a:noFill/>
          </p:spPr>
          <p:txBody>
            <a:bodyPr wrap="none" rtlCol="0">
              <a:spAutoFit/>
            </a:bodyPr>
            <a:lstStyle/>
            <a:p>
              <a:r>
                <a:rPr lang="en-VN">
                  <a:latin typeface="Times" pitchFamily="2" charset="0"/>
                </a:rPr>
                <a:t>11-20 years firms</a:t>
              </a:r>
            </a:p>
            <a:p>
              <a:pPr algn="ctr"/>
              <a:r>
                <a:rPr lang="en-VN" sz="2400" b="1">
                  <a:solidFill>
                    <a:srgbClr val="C00000"/>
                  </a:solidFill>
                  <a:latin typeface="Times" pitchFamily="2" charset="0"/>
                </a:rPr>
                <a:t>46%</a:t>
              </a:r>
            </a:p>
            <a:p>
              <a:r>
                <a:rPr lang="en-VN">
                  <a:latin typeface="Times" pitchFamily="2" charset="0"/>
                </a:rPr>
                <a:t>Start-up firms</a:t>
              </a:r>
            </a:p>
            <a:p>
              <a:pPr algn="ctr"/>
              <a:r>
                <a:rPr lang="en-VN" sz="2400" b="1">
                  <a:solidFill>
                    <a:srgbClr val="C00000"/>
                  </a:solidFill>
                  <a:latin typeface="Times" pitchFamily="2" charset="0"/>
                </a:rPr>
                <a:t>28%</a:t>
              </a:r>
            </a:p>
          </p:txBody>
        </p:sp>
      </p:grpSp>
      <p:sp>
        <p:nvSpPr>
          <p:cNvPr id="12" name="TextBox 11">
            <a:extLst>
              <a:ext uri="{FF2B5EF4-FFF2-40B4-BE49-F238E27FC236}">
                <a16:creationId xmlns:a16="http://schemas.microsoft.com/office/drawing/2014/main" id="{632D6E4E-35DF-4E8B-DAD0-622D9CF54397}"/>
              </a:ext>
            </a:extLst>
          </p:cNvPr>
          <p:cNvSpPr txBox="1"/>
          <p:nvPr/>
        </p:nvSpPr>
        <p:spPr>
          <a:xfrm>
            <a:off x="7121649" y="4702750"/>
            <a:ext cx="4967320" cy="1289007"/>
          </a:xfrm>
          <a:prstGeom prst="rect">
            <a:avLst/>
          </a:prstGeom>
          <a:noFill/>
          <a:ln>
            <a:noFill/>
          </a:ln>
        </p:spPr>
        <p:txBody>
          <a:bodyPr wrap="square">
            <a:spAutoFit/>
          </a:bodyPr>
          <a:lstStyle/>
          <a:p>
            <a:pPr marL="285750" indent="-285750" algn="just">
              <a:lnSpc>
                <a:spcPct val="150000"/>
              </a:lnSpc>
              <a:buFont typeface="Wingdings" panose="05000000000000000000" pitchFamily="2" charset="2"/>
              <a:buChar char="Ø"/>
            </a:pPr>
            <a:r>
              <a:rPr lang="en-US" sz="1800" kern="100">
                <a:effectLst/>
                <a:latin typeface="Times New Roman" panose="02020603050405020304" pitchFamily="18" charset="0"/>
                <a:ea typeface="Lato" panose="020F0502020204030203" pitchFamily="34" charset="0"/>
                <a:cs typeface="Times New Roman" panose="02020603050405020304" pitchFamily="18" charset="0"/>
              </a:rPr>
              <a:t>Vietnam is in a phase of promotin</a:t>
            </a:r>
            <a:r>
              <a:rPr lang="en-US" kern="100">
                <a:latin typeface="Times New Roman" panose="02020603050405020304" pitchFamily="18" charset="0"/>
                <a:ea typeface="Lato" panose="020F0502020204030203" pitchFamily="34" charset="0"/>
                <a:cs typeface="Times New Roman" panose="02020603050405020304" pitchFamily="18" charset="0"/>
              </a:rPr>
              <a:t>g innovation and creativity in companies across various sectors</a:t>
            </a:r>
            <a:endParaRPr lang="en-US" sz="1800" kern="100">
              <a:effectLst/>
              <a:latin typeface="Times New Roman" panose="02020603050405020304" pitchFamily="18" charset="0"/>
              <a:ea typeface="Lato" panose="020F0502020204030203" pitchFamily="34" charset="0"/>
              <a:cs typeface="Times New Roman" panose="02020603050405020304" pitchFamily="18" charset="0"/>
            </a:endParaRPr>
          </a:p>
        </p:txBody>
      </p:sp>
    </p:spTree>
    <p:extLst>
      <p:ext uri="{BB962C8B-B14F-4D97-AF65-F5344CB8AC3E}">
        <p14:creationId xmlns:p14="http://schemas.microsoft.com/office/powerpoint/2010/main" val="3167674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BF9F1E-8AFA-5CD6-D695-F130F4B4E926}"/>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3" name="Title 1">
            <a:extLst>
              <a:ext uri="{FF2B5EF4-FFF2-40B4-BE49-F238E27FC236}">
                <a16:creationId xmlns:a16="http://schemas.microsoft.com/office/drawing/2014/main" id="{305E4CAE-09BD-1EE1-1CF6-38E4806B8D08}"/>
              </a:ext>
            </a:extLst>
          </p:cNvPr>
          <p:cNvSpPr>
            <a:spLocks noGrp="1"/>
          </p:cNvSpPr>
          <p:nvPr>
            <p:ph type="title"/>
          </p:nvPr>
        </p:nvSpPr>
        <p:spPr>
          <a:xfrm>
            <a:off x="338736" y="112543"/>
            <a:ext cx="11738469" cy="436098"/>
          </a:xfrm>
        </p:spPr>
        <p:txBody>
          <a:bodyPr/>
          <a:lstStyle/>
          <a:p>
            <a:r>
              <a:rPr lang="en-US"/>
              <a:t>II. OVERVIEW THE STATUS OF I&amp;T OF VIETNAMESE FIRMS</a:t>
            </a:r>
          </a:p>
        </p:txBody>
      </p:sp>
      <p:sp>
        <p:nvSpPr>
          <p:cNvPr id="4" name="TextBox 3">
            <a:extLst>
              <a:ext uri="{FF2B5EF4-FFF2-40B4-BE49-F238E27FC236}">
                <a16:creationId xmlns:a16="http://schemas.microsoft.com/office/drawing/2014/main" id="{9BD95A7E-E33B-20B4-942B-12F325E14971}"/>
              </a:ext>
            </a:extLst>
          </p:cNvPr>
          <p:cNvSpPr txBox="1"/>
          <p:nvPr/>
        </p:nvSpPr>
        <p:spPr>
          <a:xfrm>
            <a:off x="451354" y="782888"/>
            <a:ext cx="11289291" cy="461665"/>
          </a:xfrm>
          <a:prstGeom prst="rect">
            <a:avLst/>
          </a:prstGeom>
          <a:noFill/>
        </p:spPr>
        <p:txBody>
          <a:bodyPr wrap="square" rtlCol="0">
            <a:spAutoFit/>
          </a:bodyPr>
          <a:lstStyle/>
          <a:p>
            <a:r>
              <a:rPr lang="en-VN" sz="2400">
                <a:latin typeface="Lato" panose="020F0502020204030203" pitchFamily="34" charset="0"/>
                <a:ea typeface="Lato" panose="020F0502020204030203" pitchFamily="34" charset="0"/>
                <a:cs typeface="Lato" panose="020F0502020204030203" pitchFamily="34" charset="0"/>
              </a:rPr>
              <a:t>1. Status of Innovation &amp; Technology of Vietnamese firms 2015 and 2023</a:t>
            </a:r>
          </a:p>
        </p:txBody>
      </p:sp>
      <p:pic>
        <p:nvPicPr>
          <p:cNvPr id="5" name="Picture 4" descr="A graph of blue and red bars&#10;&#10;Description automatically generated">
            <a:extLst>
              <a:ext uri="{FF2B5EF4-FFF2-40B4-BE49-F238E27FC236}">
                <a16:creationId xmlns:a16="http://schemas.microsoft.com/office/drawing/2014/main" id="{F93ECA03-3030-1DE9-A853-E3406A4108C8}"/>
              </a:ext>
            </a:extLst>
          </p:cNvPr>
          <p:cNvPicPr>
            <a:picLocks noChangeAspect="1"/>
          </p:cNvPicPr>
          <p:nvPr/>
        </p:nvPicPr>
        <p:blipFill>
          <a:blip r:embed="rId3"/>
          <a:stretch>
            <a:fillRect/>
          </a:stretch>
        </p:blipFill>
        <p:spPr>
          <a:xfrm>
            <a:off x="338736" y="1371600"/>
            <a:ext cx="7981198" cy="4589200"/>
          </a:xfrm>
          <a:prstGeom prst="rect">
            <a:avLst/>
          </a:prstGeom>
        </p:spPr>
      </p:pic>
      <p:sp>
        <p:nvSpPr>
          <p:cNvPr id="6" name="Rectangle 5">
            <a:extLst>
              <a:ext uri="{FF2B5EF4-FFF2-40B4-BE49-F238E27FC236}">
                <a16:creationId xmlns:a16="http://schemas.microsoft.com/office/drawing/2014/main" id="{25681A25-AA79-CC8E-451A-4DC8A5A4FD24}"/>
              </a:ext>
            </a:extLst>
          </p:cNvPr>
          <p:cNvSpPr/>
          <p:nvPr/>
        </p:nvSpPr>
        <p:spPr>
          <a:xfrm>
            <a:off x="8870709" y="1244553"/>
            <a:ext cx="3206496" cy="365125"/>
          </a:xfrm>
          <a:prstGeom prst="rect">
            <a:avLst/>
          </a:prstGeom>
          <a:solidFill>
            <a:srgbClr val="F4A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400" b="1">
                <a:solidFill>
                  <a:schemeClr val="bg1"/>
                </a:solidFill>
                <a:latin typeface="Times New Roman" panose="02020603050405020304" pitchFamily="18" charset="0"/>
                <a:ea typeface="Lato" panose="020F0502020204030203" pitchFamily="34" charset="0"/>
                <a:cs typeface="Times New Roman" panose="02020603050405020304" pitchFamily="18" charset="0"/>
              </a:rPr>
              <a:t>Having its own websites</a:t>
            </a:r>
          </a:p>
        </p:txBody>
      </p:sp>
      <p:grpSp>
        <p:nvGrpSpPr>
          <p:cNvPr id="9" name="Group 8">
            <a:extLst>
              <a:ext uri="{FF2B5EF4-FFF2-40B4-BE49-F238E27FC236}">
                <a16:creationId xmlns:a16="http://schemas.microsoft.com/office/drawing/2014/main" id="{41E57C7B-18FA-C66E-7741-5FCA12C428F6}"/>
              </a:ext>
            </a:extLst>
          </p:cNvPr>
          <p:cNvGrpSpPr/>
          <p:nvPr/>
        </p:nvGrpSpPr>
        <p:grpSpPr>
          <a:xfrm>
            <a:off x="9165457" y="1697020"/>
            <a:ext cx="2743200" cy="1092607"/>
            <a:chOff x="9334005" y="1951115"/>
            <a:chExt cx="2743200" cy="1092607"/>
          </a:xfrm>
        </p:grpSpPr>
        <p:sp>
          <p:nvSpPr>
            <p:cNvPr id="7" name="Rounded Rectangle 6">
              <a:extLst>
                <a:ext uri="{FF2B5EF4-FFF2-40B4-BE49-F238E27FC236}">
                  <a16:creationId xmlns:a16="http://schemas.microsoft.com/office/drawing/2014/main" id="{C80AB4A3-C8E7-DE40-F65C-329AB7F212C0}"/>
                </a:ext>
              </a:extLst>
            </p:cNvPr>
            <p:cNvSpPr/>
            <p:nvPr/>
          </p:nvSpPr>
          <p:spPr>
            <a:xfrm>
              <a:off x="9334005" y="1951115"/>
              <a:ext cx="2743200" cy="1092607"/>
            </a:xfrm>
            <a:prstGeom prst="roundRect">
              <a:avLst/>
            </a:prstGeom>
            <a:noFill/>
            <a:ln>
              <a:solidFill>
                <a:srgbClr val="F4A7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TextBox 7">
              <a:extLst>
                <a:ext uri="{FF2B5EF4-FFF2-40B4-BE49-F238E27FC236}">
                  <a16:creationId xmlns:a16="http://schemas.microsoft.com/office/drawing/2014/main" id="{5EA82BE1-42D1-6E06-35BC-5E630630DDB4}"/>
                </a:ext>
              </a:extLst>
            </p:cNvPr>
            <p:cNvSpPr txBox="1"/>
            <p:nvPr/>
          </p:nvSpPr>
          <p:spPr>
            <a:xfrm>
              <a:off x="9448799" y="1951115"/>
              <a:ext cx="2628405" cy="1092607"/>
            </a:xfrm>
            <a:prstGeom prst="rect">
              <a:avLst/>
            </a:prstGeom>
            <a:noFill/>
          </p:spPr>
          <p:txBody>
            <a:bodyPr wrap="square" rtlCol="0">
              <a:spAutoFit/>
            </a:bodyPr>
            <a:lstStyle/>
            <a:p>
              <a:r>
                <a:rPr lang="en-VN" sz="1300">
                  <a:latin typeface="Times New Roman" panose="02020603050405020304" pitchFamily="18" charset="0"/>
                  <a:cs typeface="Times New Roman" panose="02020603050405020304" pitchFamily="18" charset="0"/>
                </a:rPr>
                <a:t>Continuously growing</a:t>
              </a:r>
            </a:p>
            <a:p>
              <a:pPr marL="285750" indent="-285750">
                <a:buFont typeface="Wingdings" pitchFamily="2" charset="2"/>
                <a:buChar char="Ø"/>
              </a:pPr>
              <a:r>
                <a:rPr lang="en-VN" sz="1300">
                  <a:solidFill>
                    <a:srgbClr val="00B050"/>
                  </a:solidFill>
                  <a:latin typeface="Times New Roman" panose="02020603050405020304" pitchFamily="18" charset="0"/>
                  <a:cs typeface="Times New Roman" panose="02020603050405020304" pitchFamily="18" charset="0"/>
                </a:rPr>
                <a:t>Good sign </a:t>
              </a:r>
              <a:r>
                <a:rPr lang="en-VN" sz="1300">
                  <a:latin typeface="Times New Roman" panose="02020603050405020304" pitchFamily="18" charset="0"/>
                  <a:cs typeface="Times New Roman" panose="02020603050405020304" pitchFamily="18" charset="0"/>
                </a:rPr>
                <a:t>for promoting the use of e-commerce, which has broughht a breakthrough in technology in Vietnam</a:t>
              </a:r>
            </a:p>
          </p:txBody>
        </p:sp>
      </p:grpSp>
      <p:sp>
        <p:nvSpPr>
          <p:cNvPr id="10" name="Rectangle 9">
            <a:extLst>
              <a:ext uri="{FF2B5EF4-FFF2-40B4-BE49-F238E27FC236}">
                <a16:creationId xmlns:a16="http://schemas.microsoft.com/office/drawing/2014/main" id="{BD9FB081-99AC-81E9-C55A-704486140CB3}"/>
              </a:ext>
            </a:extLst>
          </p:cNvPr>
          <p:cNvSpPr/>
          <p:nvPr/>
        </p:nvSpPr>
        <p:spPr>
          <a:xfrm>
            <a:off x="8870708" y="2915204"/>
            <a:ext cx="3206495" cy="365125"/>
          </a:xfrm>
          <a:prstGeom prst="rect">
            <a:avLst/>
          </a:prstGeom>
          <a:solidFill>
            <a:srgbClr val="F4A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Times New Roman" panose="02020603050405020304" pitchFamily="18" charset="0"/>
                <a:ea typeface="Lato" panose="020F0502020204030203" pitchFamily="34" charset="0"/>
                <a:cs typeface="Times New Roman" panose="02020603050405020304" pitchFamily="18" charset="0"/>
              </a:rPr>
              <a:t>Using foreign technology licensed</a:t>
            </a:r>
          </a:p>
        </p:txBody>
      </p:sp>
      <p:grpSp>
        <p:nvGrpSpPr>
          <p:cNvPr id="11" name="Group 10">
            <a:extLst>
              <a:ext uri="{FF2B5EF4-FFF2-40B4-BE49-F238E27FC236}">
                <a16:creationId xmlns:a16="http://schemas.microsoft.com/office/drawing/2014/main" id="{0FD00F88-A32C-71BB-38A7-D3306EAE48BA}"/>
              </a:ext>
            </a:extLst>
          </p:cNvPr>
          <p:cNvGrpSpPr/>
          <p:nvPr/>
        </p:nvGrpSpPr>
        <p:grpSpPr>
          <a:xfrm>
            <a:off x="9165457" y="3402725"/>
            <a:ext cx="2743200" cy="365125"/>
            <a:chOff x="9334005" y="1951115"/>
            <a:chExt cx="2743200" cy="365125"/>
          </a:xfrm>
        </p:grpSpPr>
        <p:sp>
          <p:nvSpPr>
            <p:cNvPr id="12" name="Rounded Rectangle 11">
              <a:extLst>
                <a:ext uri="{FF2B5EF4-FFF2-40B4-BE49-F238E27FC236}">
                  <a16:creationId xmlns:a16="http://schemas.microsoft.com/office/drawing/2014/main" id="{7DEF67F1-F8AB-4E30-F7B1-5BC4888D79E8}"/>
                </a:ext>
              </a:extLst>
            </p:cNvPr>
            <p:cNvSpPr/>
            <p:nvPr/>
          </p:nvSpPr>
          <p:spPr>
            <a:xfrm>
              <a:off x="9334005" y="1951115"/>
              <a:ext cx="2743200" cy="365125"/>
            </a:xfrm>
            <a:prstGeom prst="roundRect">
              <a:avLst/>
            </a:prstGeom>
            <a:noFill/>
            <a:ln>
              <a:solidFill>
                <a:srgbClr val="F4A7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TextBox 12">
              <a:extLst>
                <a:ext uri="{FF2B5EF4-FFF2-40B4-BE49-F238E27FC236}">
                  <a16:creationId xmlns:a16="http://schemas.microsoft.com/office/drawing/2014/main" id="{7858F452-7D92-52EF-AAE5-459A904E8807}"/>
                </a:ext>
              </a:extLst>
            </p:cNvPr>
            <p:cNvSpPr txBox="1"/>
            <p:nvPr/>
          </p:nvSpPr>
          <p:spPr>
            <a:xfrm>
              <a:off x="9446160" y="1977389"/>
              <a:ext cx="2628405" cy="292388"/>
            </a:xfrm>
            <a:prstGeom prst="rect">
              <a:avLst/>
            </a:prstGeom>
            <a:noFill/>
          </p:spPr>
          <p:txBody>
            <a:bodyPr wrap="square" rtlCol="0">
              <a:spAutoFit/>
            </a:bodyPr>
            <a:lstStyle/>
            <a:p>
              <a:r>
                <a:rPr lang="en-VN" sz="1300">
                  <a:solidFill>
                    <a:srgbClr val="00B050"/>
                  </a:solidFill>
                  <a:latin typeface="Times New Roman" panose="02020603050405020304" pitchFamily="18" charset="0"/>
                  <a:cs typeface="Times New Roman" panose="02020603050405020304" pitchFamily="18" charset="0"/>
                </a:rPr>
                <a:t>Strongly growing </a:t>
              </a:r>
              <a:r>
                <a:rPr lang="en-VN" sz="1300">
                  <a:latin typeface="Times New Roman" panose="02020603050405020304" pitchFamily="18" charset="0"/>
                  <a:cs typeface="Times New Roman" panose="02020603050405020304" pitchFamily="18" charset="0"/>
                </a:rPr>
                <a:t>from 75 to 106 </a:t>
              </a:r>
            </a:p>
          </p:txBody>
        </p:sp>
      </p:grpSp>
      <p:sp>
        <p:nvSpPr>
          <p:cNvPr id="14" name="Rectangle 13">
            <a:extLst>
              <a:ext uri="{FF2B5EF4-FFF2-40B4-BE49-F238E27FC236}">
                <a16:creationId xmlns:a16="http://schemas.microsoft.com/office/drawing/2014/main" id="{9F63368D-2B83-A5C5-F01B-D2684B37658D}"/>
              </a:ext>
            </a:extLst>
          </p:cNvPr>
          <p:cNvSpPr/>
          <p:nvPr/>
        </p:nvSpPr>
        <p:spPr>
          <a:xfrm>
            <a:off x="8870706" y="3890246"/>
            <a:ext cx="3206495" cy="365125"/>
          </a:xfrm>
          <a:prstGeom prst="rect">
            <a:avLst/>
          </a:prstGeom>
          <a:solidFill>
            <a:srgbClr val="F4A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latin typeface="Times New Roman" panose="02020603050405020304" pitchFamily="18" charset="0"/>
                <a:ea typeface="Lato" panose="020F0502020204030203" pitchFamily="34" charset="0"/>
                <a:cs typeface="Times New Roman" panose="02020603050405020304" pitchFamily="18" charset="0"/>
              </a:rPr>
              <a:t>Focusing on technology development</a:t>
            </a:r>
          </a:p>
        </p:txBody>
      </p:sp>
      <p:grpSp>
        <p:nvGrpSpPr>
          <p:cNvPr id="15" name="Group 14">
            <a:extLst>
              <a:ext uri="{FF2B5EF4-FFF2-40B4-BE49-F238E27FC236}">
                <a16:creationId xmlns:a16="http://schemas.microsoft.com/office/drawing/2014/main" id="{A47F40D2-B198-5FD6-C4E7-3F0AB12681BE}"/>
              </a:ext>
            </a:extLst>
          </p:cNvPr>
          <p:cNvGrpSpPr/>
          <p:nvPr/>
        </p:nvGrpSpPr>
        <p:grpSpPr>
          <a:xfrm>
            <a:off x="9165457" y="4377767"/>
            <a:ext cx="2743200" cy="1906750"/>
            <a:chOff x="9334005" y="1863772"/>
            <a:chExt cx="2743200" cy="1906750"/>
          </a:xfrm>
        </p:grpSpPr>
        <p:sp>
          <p:nvSpPr>
            <p:cNvPr id="16" name="Rounded Rectangle 15">
              <a:extLst>
                <a:ext uri="{FF2B5EF4-FFF2-40B4-BE49-F238E27FC236}">
                  <a16:creationId xmlns:a16="http://schemas.microsoft.com/office/drawing/2014/main" id="{398FE193-7973-2CDB-2B69-BEFF43C7EA57}"/>
                </a:ext>
              </a:extLst>
            </p:cNvPr>
            <p:cNvSpPr/>
            <p:nvPr/>
          </p:nvSpPr>
          <p:spPr>
            <a:xfrm>
              <a:off x="9334005" y="1863772"/>
              <a:ext cx="2743200" cy="1892826"/>
            </a:xfrm>
            <a:prstGeom prst="roundRect">
              <a:avLst/>
            </a:prstGeom>
            <a:noFill/>
            <a:ln>
              <a:solidFill>
                <a:srgbClr val="F4A7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7" name="TextBox 16">
              <a:extLst>
                <a:ext uri="{FF2B5EF4-FFF2-40B4-BE49-F238E27FC236}">
                  <a16:creationId xmlns:a16="http://schemas.microsoft.com/office/drawing/2014/main" id="{200101D6-32D2-AA1A-4860-DBB2BEF2C2BD}"/>
                </a:ext>
              </a:extLst>
            </p:cNvPr>
            <p:cNvSpPr txBox="1"/>
            <p:nvPr/>
          </p:nvSpPr>
          <p:spPr>
            <a:xfrm>
              <a:off x="9446161" y="1877696"/>
              <a:ext cx="2575652" cy="1892826"/>
            </a:xfrm>
            <a:prstGeom prst="rect">
              <a:avLst/>
            </a:prstGeom>
            <a:noFill/>
          </p:spPr>
          <p:txBody>
            <a:bodyPr wrap="square" rtlCol="0">
              <a:spAutoFit/>
            </a:bodyPr>
            <a:lstStyle/>
            <a:p>
              <a:r>
                <a:rPr lang="en-VN" sz="1300">
                  <a:solidFill>
                    <a:srgbClr val="C12B27"/>
                  </a:solidFill>
                  <a:latin typeface="Times New Roman" panose="02020603050405020304" pitchFamily="18" charset="0"/>
                  <a:cs typeface="Times New Roman" panose="02020603050405020304" pitchFamily="18" charset="0"/>
                </a:rPr>
                <a:t>Significant decreased </a:t>
              </a:r>
              <a:r>
                <a:rPr lang="en-VN" sz="1300">
                  <a:latin typeface="Times New Roman" panose="02020603050405020304" pitchFamily="18" charset="0"/>
                  <a:cs typeface="Times New Roman" panose="02020603050405020304" pitchFamily="18" charset="0"/>
                </a:rPr>
                <a:t>compared to 2015 </a:t>
              </a:r>
            </a:p>
            <a:p>
              <a:pPr marL="285750" indent="-285750">
                <a:buFont typeface="Wingdings" pitchFamily="2" charset="2"/>
                <a:buChar char="Ø"/>
              </a:pPr>
              <a:r>
                <a:rPr lang="en-VN" sz="1300">
                  <a:latin typeface="Times New Roman" panose="02020603050405020304" pitchFamily="18" charset="0"/>
                  <a:cs typeface="Times New Roman" panose="02020603050405020304" pitchFamily="18" charset="0"/>
                </a:rPr>
                <a:t>The number of companies introducing new products/ services that decresed nearly one-third</a:t>
              </a:r>
            </a:p>
            <a:p>
              <a:pPr marL="285750" indent="-285750">
                <a:buFont typeface="Wingdings" pitchFamily="2" charset="2"/>
                <a:buChar char="Ø"/>
              </a:pPr>
              <a:r>
                <a:rPr lang="en-VN" sz="1300">
                  <a:latin typeface="Times New Roman" panose="02020603050405020304" pitchFamily="18" charset="0"/>
                  <a:cs typeface="Times New Roman" panose="02020603050405020304" pitchFamily="18" charset="0"/>
                </a:rPr>
                <a:t>The number of companies spending on R&amp;D decreased 50%</a:t>
              </a:r>
            </a:p>
          </p:txBody>
        </p:sp>
      </p:grpSp>
    </p:spTree>
    <p:extLst>
      <p:ext uri="{BB962C8B-B14F-4D97-AF65-F5344CB8AC3E}">
        <p14:creationId xmlns:p14="http://schemas.microsoft.com/office/powerpoint/2010/main" val="9349971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53</Slides>
  <Notes>41</Notes>
  <HiddenSlides>8</HiddenSlide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PowerPoint Presentation</vt:lpstr>
      <vt:lpstr>PowerPoint Presentation</vt:lpstr>
      <vt:lpstr>TABLE OF CONTENT</vt:lpstr>
      <vt:lpstr>A. DATA VISUALIZATION</vt:lpstr>
      <vt:lpstr>VARIABLES DEFINITION</vt:lpstr>
      <vt:lpstr>I. CHARACTERISTICS OF VIETNAMESE FIRMS SURVEYED</vt:lpstr>
      <vt:lpstr>I. CHARACTERISTICS OF VIETNAMESE FIRMS SURVEYED</vt:lpstr>
      <vt:lpstr>I. CHARACTERISTICS OF VIETNAMESE FIRMS SURVEYED</vt:lpstr>
      <vt:lpstr>II. OVERVIEW THE STATUS OF I&amp;T OF VIETNAMESE FIRMS</vt:lpstr>
      <vt:lpstr>2. Status of Innovation &amp; Technology of Vietnamese Sectors 2015 and 2023</vt:lpstr>
      <vt:lpstr>2. Status of Innovation &amp; Technology of Vietnamese Sectors 2015 and 2023</vt:lpstr>
      <vt:lpstr>2. Status of Innovation &amp; Technology of Vietnamese Sectors 2015 and 2023</vt:lpstr>
      <vt:lpstr>3. Status of Innovation and Technology of Vietnamese Firms 2023</vt:lpstr>
      <vt:lpstr>II. OVERVIEW THE STATUS OF I&amp;T OF VIETNAMESE FIRMS</vt:lpstr>
      <vt:lpstr>3. Status of Innovation and Technology of Vietnamese Firms 2023</vt:lpstr>
      <vt:lpstr>B. REGRESSION MODEL</vt:lpstr>
      <vt:lpstr>I. TARGET</vt:lpstr>
      <vt:lpstr>II. VARIABLES DEFINITION</vt:lpstr>
      <vt:lpstr>III. RELATIONSHIPS DESCRIPTION</vt:lpstr>
      <vt:lpstr>III. RELATIONSHIPS DESCRIPTION</vt:lpstr>
      <vt:lpstr>III. RELATIONSHIPS DESCRIPTION</vt:lpstr>
      <vt:lpstr>III. RELATIONSHIPS DESCRIPTION</vt:lpstr>
      <vt:lpstr>III. RELATIONSHIPS DESCRIPTION</vt:lpstr>
      <vt:lpstr>III. RELATIONSHIPS DESCRIPTION</vt:lpstr>
      <vt:lpstr>III. RELATIONSHIPS DESCRIPTION</vt:lpstr>
      <vt:lpstr>III. RELATIONSHIPS DESCRIPTION</vt:lpstr>
      <vt:lpstr>III. RELATIONSHIPS DESCRIPTION</vt:lpstr>
      <vt:lpstr>III. RELATIONSHIPS DESCRIPTION</vt:lpstr>
      <vt:lpstr>III. RELATIONSHIPS DESCRIPTION</vt:lpstr>
      <vt:lpstr>III. RELATIONSHIPS DESCRIPTION</vt:lpstr>
      <vt:lpstr>III. RELATIONSHIPS DESCRIPTION</vt:lpstr>
      <vt:lpstr>IV. REGRESSION MODEL: FULL MODEL</vt:lpstr>
      <vt:lpstr>IV. REGRESSION MODEL: FULL MODEL</vt:lpstr>
      <vt:lpstr>IV. REGRESSION MODEL: SHORTENED MODEL</vt:lpstr>
      <vt:lpstr>IV. REGRESSION MODEL: SHORTENED MODEL</vt:lpstr>
      <vt:lpstr>IV. REGRESSION MODEL: TESTING ASSUMPTIONS</vt:lpstr>
      <vt:lpstr>IV. REGRESSION MODEL: TESTING ASSUMPTIONS</vt:lpstr>
      <vt:lpstr>IV. REGRESSION MODEL: TESTING ASSUMPTIONS</vt:lpstr>
      <vt:lpstr>IV. REGRESSION MODEL: TESTING ASSUMPTIONS</vt:lpstr>
      <vt:lpstr>IV. REGRESSION MODEL: USING AIC METHOD</vt:lpstr>
      <vt:lpstr>IV. REGRESSION MODEL: USING AIC METHOD</vt:lpstr>
      <vt:lpstr>IV. REGRESSION MODEL: USING AIC METHOD</vt:lpstr>
      <vt:lpstr>IV. REGRESSION MODEL: USING AIC METHOD</vt:lpstr>
      <vt:lpstr>IV. REGRESSION MODEL: USING AIC METHOD</vt:lpstr>
      <vt:lpstr>IV. REGRESSION MODEL: USING AIC METHOD</vt:lpstr>
      <vt:lpstr>IV. REGRESSION MODEL: USING AIC METHOD</vt:lpstr>
      <vt:lpstr>IV. REGRESSION MODEL: USING AIC METHOD</vt:lpstr>
      <vt:lpstr>IV. REGRESSION MODEL: USING AIC METHOD</vt:lpstr>
      <vt:lpstr>IV. REGRESSION MODEL: USING AIC METHOD</vt:lpstr>
      <vt:lpstr>IV. REGRESSION MODEL: USING AIC METHOD</vt:lpstr>
      <vt:lpstr>CONCLUSION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revision>1</cp:revision>
  <dcterms:created xsi:type="dcterms:W3CDTF">2021-05-28T04:32:29Z</dcterms:created>
  <dcterms:modified xsi:type="dcterms:W3CDTF">2024-05-30T00:20:43Z</dcterms:modified>
</cp:coreProperties>
</file>